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3" r:id="rId4"/>
    <p:sldId id="277" r:id="rId5"/>
    <p:sldId id="274" r:id="rId6"/>
    <p:sldId id="275" r:id="rId7"/>
    <p:sldId id="276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3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7232-7F01-4886-9916-E68E642CE299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2C5D-1232-46C5-A769-A586257CF5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96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7232-7F01-4886-9916-E68E642CE299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2C5D-1232-46C5-A769-A586257CF5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247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7232-7F01-4886-9916-E68E642CE299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2C5D-1232-46C5-A769-A586257CF5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11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7232-7F01-4886-9916-E68E642CE299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2C5D-1232-46C5-A769-A586257CF5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581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7232-7F01-4886-9916-E68E642CE299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2C5D-1232-46C5-A769-A586257CF5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607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7232-7F01-4886-9916-E68E642CE299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2C5D-1232-46C5-A769-A586257CF5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000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7232-7F01-4886-9916-E68E642CE299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2C5D-1232-46C5-A769-A586257CF5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352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7232-7F01-4886-9916-E68E642CE299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2C5D-1232-46C5-A769-A586257CF5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324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7232-7F01-4886-9916-E68E642CE299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2C5D-1232-46C5-A769-A586257CF5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587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7232-7F01-4886-9916-E68E642CE299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2C5D-1232-46C5-A769-A586257CF5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848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7232-7F01-4886-9916-E68E642CE299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12C5D-1232-46C5-A769-A586257CF5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59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F7232-7F01-4886-9916-E68E642CE299}" type="datetimeFigureOut">
              <a:rPr lang="ru-RU" smtClean="0"/>
              <a:t>06.04.2026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12C5D-1232-46C5-A769-A586257CF5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03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B588DB-BF94-8BAC-707F-2C209FE2D0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BFF8E3-5AFD-5EA0-88E5-C533295E12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A92A0F-FDD2-06EA-7EDC-0DDEBC494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01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7A3FA6-A602-793F-38CC-3C1B24F2E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B5A10768-ED44-48C7-61AC-1E2414293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96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52B67-E30B-E982-91E2-B5E95B883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0E70B37-7EDD-4669-9711-F611F883FE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38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C2D112-CADB-1A46-CE44-2C238939D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950AC2C-ED03-E11D-B461-86C7275CB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516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E61BE1-C123-A44F-7C3D-C0A6F06C4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C9C87B6-F58A-81ED-AB31-62107DEDDD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537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40076F-510F-C283-9A85-ACAD56FA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D7931C8-0F7A-0EEC-569E-6BCEB5662A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99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F4606-0C33-C363-56F0-A63D31C27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B644B32-61D4-9510-35C9-A868F549D4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19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B51D66-2884-75E9-EB52-FCD8C1A67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A6665E6-2299-886F-A72D-131F7EC9EF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50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BA1DA1-CF2D-8773-ABE2-60E3D8341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19D2D8-B2BD-162A-515E-3E68E19A46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08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BDAF20-F485-3586-4697-0DD75E1D3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4D8ADCD-C061-32F7-48B7-802BF0F48A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505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8BD202-06ED-C3BD-4FE3-69D9AC8BD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C2156DC-F7A8-AED7-5AC2-62AF292B34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04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69CDFC-FBB0-A37C-F738-AB944EFA4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5B6E9F1-E059-817E-C53A-0066EE205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05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0E5F9-0282-7E81-7A6B-9B9AC7F86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A85435E4-E3B9-B771-720A-D3F43DB8C1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017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96A18E-339B-4026-C3E9-53AD4C5E0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30F4590-FD14-1D14-952E-0DC235330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167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7073BB-D5DE-FA1F-9FBB-F3FB759D3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5C7E391-1F02-E202-21C4-AA85D3CBDA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425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5145D-BDBC-2635-0416-F0648B22C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E9336BA-10DB-D2E8-2F78-BF0F3B990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96726C6-CE04-2572-4D13-B813C0F7D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12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1886A-D779-D6DB-A898-C2568EE42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4D05C4A-64E0-3345-AE33-425B849C0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226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AF85A-A4CB-9DCD-2E06-2EE9FB40F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D25E292-6AA8-5D95-4CD0-8503152DE6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18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66AAF9-87AE-08DD-07EC-5878A343F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E5C18CC-4095-9F95-F1F3-51E3EBBAF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3818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DB81E6-5B43-C08D-9C26-225578F99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D75FC0A-D79C-CD54-4649-B3555D75C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674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9</TotalTime>
  <Words>0</Words>
  <Application>Microsoft Office PowerPoint</Application>
  <PresentationFormat>Экран (4:3)</PresentationFormat>
  <Paragraphs>0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Лиза Гросс</dc:creator>
  <cp:lastModifiedBy>Лиза Гросс</cp:lastModifiedBy>
  <cp:revision>3</cp:revision>
  <dcterms:created xsi:type="dcterms:W3CDTF">2026-04-02T02:29:00Z</dcterms:created>
  <dcterms:modified xsi:type="dcterms:W3CDTF">2026-04-06T07:06:26Z</dcterms:modified>
</cp:coreProperties>
</file>