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71" r:id="rId5"/>
    <p:sldId id="272" r:id="rId6"/>
    <p:sldId id="274" r:id="rId7"/>
    <p:sldId id="273" r:id="rId8"/>
    <p:sldId id="275" r:id="rId9"/>
    <p:sldId id="276" r:id="rId10"/>
    <p:sldId id="277" r:id="rId11"/>
    <p:sldId id="278" r:id="rId12"/>
    <p:sldId id="264" r:id="rId13"/>
    <p:sldId id="279" r:id="rId14"/>
    <p:sldId id="280" r:id="rId15"/>
    <p:sldId id="281" r:id="rId16"/>
    <p:sldId id="265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ия Биркина" initials="МБ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3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14981-0CB4-44D6-AABC-F4FEA1295BC2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CF624A-DA52-44D7-BAB5-432443994BA9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дети и подростки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552F7E63-6043-4831-8020-D7497D2DC629}" type="parTrans" cxnId="{006E10DA-810A-40BA-90A3-251005279D6D}">
      <dgm:prSet/>
      <dgm:spPr/>
      <dgm:t>
        <a:bodyPr/>
        <a:lstStyle/>
        <a:p>
          <a:endParaRPr lang="ru-RU"/>
        </a:p>
      </dgm:t>
    </dgm:pt>
    <dgm:pt modelId="{70432414-09E3-4953-B2F7-AD24A25BC227}" type="sibTrans" cxnId="{006E10DA-810A-40BA-90A3-251005279D6D}">
      <dgm:prSet/>
      <dgm:spPr/>
      <dgm:t>
        <a:bodyPr/>
        <a:lstStyle/>
        <a:p>
          <a:endParaRPr lang="ru-RU"/>
        </a:p>
      </dgm:t>
    </dgm:pt>
    <dgm:pt modelId="{26789BFF-30A9-414C-ADAC-4FE89D379E6F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молодежь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46CFB4DC-72A0-4031-B70C-115B38D6EDF2}" type="parTrans" cxnId="{17DCFA05-DA58-463A-8FD9-2E3DF969D6D4}">
      <dgm:prSet/>
      <dgm:spPr/>
      <dgm:t>
        <a:bodyPr/>
        <a:lstStyle/>
        <a:p>
          <a:endParaRPr lang="ru-RU"/>
        </a:p>
      </dgm:t>
    </dgm:pt>
    <dgm:pt modelId="{62C7FA72-AA9C-4D5B-8F93-0C718D08DE1C}" type="sibTrans" cxnId="{17DCFA05-DA58-463A-8FD9-2E3DF969D6D4}">
      <dgm:prSet/>
      <dgm:spPr/>
      <dgm:t>
        <a:bodyPr/>
        <a:lstStyle/>
        <a:p>
          <a:endParaRPr lang="ru-RU"/>
        </a:p>
      </dgm:t>
    </dgm:pt>
    <dgm:pt modelId="{79733E91-4AF6-4C75-8DF8-F16051E58ECB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люди зрелого возраста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80501C65-0960-40ED-B1D0-65DA146A4234}" type="parTrans" cxnId="{E1A0DCBB-75A9-428C-9541-717FF9CC847E}">
      <dgm:prSet/>
      <dgm:spPr/>
      <dgm:t>
        <a:bodyPr/>
        <a:lstStyle/>
        <a:p>
          <a:endParaRPr lang="ru-RU"/>
        </a:p>
      </dgm:t>
    </dgm:pt>
    <dgm:pt modelId="{D794A8DE-28DC-4B88-AFAE-D3F31DB64F27}" type="sibTrans" cxnId="{E1A0DCBB-75A9-428C-9541-717FF9CC847E}">
      <dgm:prSet/>
      <dgm:spPr/>
      <dgm:t>
        <a:bodyPr/>
        <a:lstStyle/>
        <a:p>
          <a:endParaRPr lang="ru-RU"/>
        </a:p>
      </dgm:t>
    </dgm:pt>
    <dgm:pt modelId="{0E205192-610B-42CC-A62C-8DBA0332092F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люди пожилого возраста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C7CEC66B-21DE-4EDD-A28F-0D21B14608EC}" type="parTrans" cxnId="{A277F4CA-20B5-4E28-9EDB-0B06E9921435}">
      <dgm:prSet/>
      <dgm:spPr/>
      <dgm:t>
        <a:bodyPr/>
        <a:lstStyle/>
        <a:p>
          <a:endParaRPr lang="ru-RU"/>
        </a:p>
      </dgm:t>
    </dgm:pt>
    <dgm:pt modelId="{DD730513-A626-4C99-A75E-DABF8411CB0C}" type="sibTrans" cxnId="{A277F4CA-20B5-4E28-9EDB-0B06E9921435}">
      <dgm:prSet/>
      <dgm:spPr/>
      <dgm:t>
        <a:bodyPr/>
        <a:lstStyle/>
        <a:p>
          <a:endParaRPr lang="ru-RU"/>
        </a:p>
      </dgm:t>
    </dgm:pt>
    <dgm:pt modelId="{FB116245-9EA3-4D79-8B7A-0DFA42FDAF3E}" type="pres">
      <dgm:prSet presAssocID="{5F214981-0CB4-44D6-AABC-F4FEA1295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395B4F-3E3B-4D62-A924-F30CEE303E36}" type="pres">
      <dgm:prSet presAssocID="{5F214981-0CB4-44D6-AABC-F4FEA1295BC2}" presName="Name1" presStyleCnt="0"/>
      <dgm:spPr/>
    </dgm:pt>
    <dgm:pt modelId="{1C7660FF-A0FC-4C1E-95AF-47A91477F7E8}" type="pres">
      <dgm:prSet presAssocID="{5F214981-0CB4-44D6-AABC-F4FEA1295BC2}" presName="cycle" presStyleCnt="0"/>
      <dgm:spPr/>
    </dgm:pt>
    <dgm:pt modelId="{2A433743-59C7-4BC2-A894-CFF8BB0BCA88}" type="pres">
      <dgm:prSet presAssocID="{5F214981-0CB4-44D6-AABC-F4FEA1295BC2}" presName="srcNode" presStyleLbl="node1" presStyleIdx="0" presStyleCnt="4"/>
      <dgm:spPr/>
    </dgm:pt>
    <dgm:pt modelId="{B6D2D5FA-9DF3-4E47-B559-E94B6234E9AF}" type="pres">
      <dgm:prSet presAssocID="{5F214981-0CB4-44D6-AABC-F4FEA1295BC2}" presName="conn" presStyleLbl="parChTrans1D2" presStyleIdx="0" presStyleCnt="1"/>
      <dgm:spPr/>
      <dgm:t>
        <a:bodyPr/>
        <a:lstStyle/>
        <a:p>
          <a:endParaRPr lang="ru-RU"/>
        </a:p>
      </dgm:t>
    </dgm:pt>
    <dgm:pt modelId="{EAE5447B-9EAC-446D-89AD-BFDAD89ECECF}" type="pres">
      <dgm:prSet presAssocID="{5F214981-0CB4-44D6-AABC-F4FEA1295BC2}" presName="extraNode" presStyleLbl="node1" presStyleIdx="0" presStyleCnt="4"/>
      <dgm:spPr/>
    </dgm:pt>
    <dgm:pt modelId="{0A5D1664-EF0E-49D2-956C-F3E4E8CE9D1A}" type="pres">
      <dgm:prSet presAssocID="{5F214981-0CB4-44D6-AABC-F4FEA1295BC2}" presName="dstNode" presStyleLbl="node1" presStyleIdx="0" presStyleCnt="4"/>
      <dgm:spPr/>
    </dgm:pt>
    <dgm:pt modelId="{3F379D64-0146-487C-AD08-691F696D0ABD}" type="pres">
      <dgm:prSet presAssocID="{BECF624A-DA52-44D7-BAB5-432443994BA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F0A5-163F-4055-B076-C8E98121548A}" type="pres">
      <dgm:prSet presAssocID="{BECF624A-DA52-44D7-BAB5-432443994BA9}" presName="accent_1" presStyleCnt="0"/>
      <dgm:spPr/>
    </dgm:pt>
    <dgm:pt modelId="{D2360EEF-DE4C-4C98-BDF1-BB520750AF11}" type="pres">
      <dgm:prSet presAssocID="{BECF624A-DA52-44D7-BAB5-432443994BA9}" presName="accentRepeatNode" presStyleLbl="solidFgAcc1" presStyleIdx="0" presStyleCnt="4"/>
      <dgm:spPr/>
    </dgm:pt>
    <dgm:pt modelId="{CACAD63A-7932-4FEB-9E67-2E5074DAE0D7}" type="pres">
      <dgm:prSet presAssocID="{26789BFF-30A9-414C-ADAC-4FE89D379E6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349F-9170-4A12-A9A9-5F5E9F218B20}" type="pres">
      <dgm:prSet presAssocID="{26789BFF-30A9-414C-ADAC-4FE89D379E6F}" presName="accent_2" presStyleCnt="0"/>
      <dgm:spPr/>
    </dgm:pt>
    <dgm:pt modelId="{364CF1FF-4A2B-42C4-AC90-133DDB57AA21}" type="pres">
      <dgm:prSet presAssocID="{26789BFF-30A9-414C-ADAC-4FE89D379E6F}" presName="accentRepeatNode" presStyleLbl="solidFgAcc1" presStyleIdx="1" presStyleCnt="4"/>
      <dgm:spPr/>
    </dgm:pt>
    <dgm:pt modelId="{093FB990-FD21-4D17-98C8-B1CC3F0D4D6F}" type="pres">
      <dgm:prSet presAssocID="{79733E91-4AF6-4C75-8DF8-F16051E58EC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8BED-D623-4D82-AABA-83CA1CCE1FA7}" type="pres">
      <dgm:prSet presAssocID="{79733E91-4AF6-4C75-8DF8-F16051E58ECB}" presName="accent_3" presStyleCnt="0"/>
      <dgm:spPr/>
    </dgm:pt>
    <dgm:pt modelId="{826F477D-6FA6-4D3B-852F-8C1A866ED4D6}" type="pres">
      <dgm:prSet presAssocID="{79733E91-4AF6-4C75-8DF8-F16051E58ECB}" presName="accentRepeatNode" presStyleLbl="solidFgAcc1" presStyleIdx="2" presStyleCnt="4"/>
      <dgm:spPr/>
    </dgm:pt>
    <dgm:pt modelId="{CB7BBDA1-E753-48E3-A2F5-D20ED946623F}" type="pres">
      <dgm:prSet presAssocID="{0E205192-610B-42CC-A62C-8DBA0332092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693C8-211D-474D-8D9E-351A79CDA9A6}" type="pres">
      <dgm:prSet presAssocID="{0E205192-610B-42CC-A62C-8DBA0332092F}" presName="accent_4" presStyleCnt="0"/>
      <dgm:spPr/>
    </dgm:pt>
    <dgm:pt modelId="{3F8F95EC-DADB-4FCF-8338-8204CFAF9C2F}" type="pres">
      <dgm:prSet presAssocID="{0E205192-610B-42CC-A62C-8DBA0332092F}" presName="accentRepeatNode" presStyleLbl="solidFgAcc1" presStyleIdx="3" presStyleCnt="4"/>
      <dgm:spPr/>
    </dgm:pt>
  </dgm:ptLst>
  <dgm:cxnLst>
    <dgm:cxn modelId="{691A16B2-9A3E-4BB2-9C97-864AA27D3EFD}" type="presOf" srcId="{BECF624A-DA52-44D7-BAB5-432443994BA9}" destId="{3F379D64-0146-487C-AD08-691F696D0ABD}" srcOrd="0" destOrd="0" presId="urn:microsoft.com/office/officeart/2008/layout/VerticalCurvedList"/>
    <dgm:cxn modelId="{64262C08-3284-4D67-B4B1-3F66C997E35D}" type="presOf" srcId="{70432414-09E3-4953-B2F7-AD24A25BC227}" destId="{B6D2D5FA-9DF3-4E47-B559-E94B6234E9AF}" srcOrd="0" destOrd="0" presId="urn:microsoft.com/office/officeart/2008/layout/VerticalCurvedList"/>
    <dgm:cxn modelId="{E1A0DCBB-75A9-428C-9541-717FF9CC847E}" srcId="{5F214981-0CB4-44D6-AABC-F4FEA1295BC2}" destId="{79733E91-4AF6-4C75-8DF8-F16051E58ECB}" srcOrd="2" destOrd="0" parTransId="{80501C65-0960-40ED-B1D0-65DA146A4234}" sibTransId="{D794A8DE-28DC-4B88-AFAE-D3F31DB64F27}"/>
    <dgm:cxn modelId="{A277F4CA-20B5-4E28-9EDB-0B06E9921435}" srcId="{5F214981-0CB4-44D6-AABC-F4FEA1295BC2}" destId="{0E205192-610B-42CC-A62C-8DBA0332092F}" srcOrd="3" destOrd="0" parTransId="{C7CEC66B-21DE-4EDD-A28F-0D21B14608EC}" sibTransId="{DD730513-A626-4C99-A75E-DABF8411CB0C}"/>
    <dgm:cxn modelId="{21D9354B-D0BE-435E-A8A6-9C44262C92B4}" type="presOf" srcId="{5F214981-0CB4-44D6-AABC-F4FEA1295BC2}" destId="{FB116245-9EA3-4D79-8B7A-0DFA42FDAF3E}" srcOrd="0" destOrd="0" presId="urn:microsoft.com/office/officeart/2008/layout/VerticalCurvedList"/>
    <dgm:cxn modelId="{4351A7D9-D7DD-45F0-9266-AB775BD5485A}" type="presOf" srcId="{26789BFF-30A9-414C-ADAC-4FE89D379E6F}" destId="{CACAD63A-7932-4FEB-9E67-2E5074DAE0D7}" srcOrd="0" destOrd="0" presId="urn:microsoft.com/office/officeart/2008/layout/VerticalCurvedList"/>
    <dgm:cxn modelId="{AAE83457-AA10-406F-B5DF-5C0A09F7B201}" type="presOf" srcId="{79733E91-4AF6-4C75-8DF8-F16051E58ECB}" destId="{093FB990-FD21-4D17-98C8-B1CC3F0D4D6F}" srcOrd="0" destOrd="0" presId="urn:microsoft.com/office/officeart/2008/layout/VerticalCurvedList"/>
    <dgm:cxn modelId="{006E10DA-810A-40BA-90A3-251005279D6D}" srcId="{5F214981-0CB4-44D6-AABC-F4FEA1295BC2}" destId="{BECF624A-DA52-44D7-BAB5-432443994BA9}" srcOrd="0" destOrd="0" parTransId="{552F7E63-6043-4831-8020-D7497D2DC629}" sibTransId="{70432414-09E3-4953-B2F7-AD24A25BC227}"/>
    <dgm:cxn modelId="{17DCFA05-DA58-463A-8FD9-2E3DF969D6D4}" srcId="{5F214981-0CB4-44D6-AABC-F4FEA1295BC2}" destId="{26789BFF-30A9-414C-ADAC-4FE89D379E6F}" srcOrd="1" destOrd="0" parTransId="{46CFB4DC-72A0-4031-B70C-115B38D6EDF2}" sibTransId="{62C7FA72-AA9C-4D5B-8F93-0C718D08DE1C}"/>
    <dgm:cxn modelId="{39061DDE-58A0-4748-8802-902A7D0FD206}" type="presOf" srcId="{0E205192-610B-42CC-A62C-8DBA0332092F}" destId="{CB7BBDA1-E753-48E3-A2F5-D20ED946623F}" srcOrd="0" destOrd="0" presId="urn:microsoft.com/office/officeart/2008/layout/VerticalCurvedList"/>
    <dgm:cxn modelId="{309C7884-C0CD-4C88-8436-C1DB88FFE5D4}" type="presParOf" srcId="{FB116245-9EA3-4D79-8B7A-0DFA42FDAF3E}" destId="{99395B4F-3E3B-4D62-A924-F30CEE303E36}" srcOrd="0" destOrd="0" presId="urn:microsoft.com/office/officeart/2008/layout/VerticalCurvedList"/>
    <dgm:cxn modelId="{A6428DF6-A09F-4A0C-928E-3D95B77A0C6E}" type="presParOf" srcId="{99395B4F-3E3B-4D62-A924-F30CEE303E36}" destId="{1C7660FF-A0FC-4C1E-95AF-47A91477F7E8}" srcOrd="0" destOrd="0" presId="urn:microsoft.com/office/officeart/2008/layout/VerticalCurvedList"/>
    <dgm:cxn modelId="{0DC3AC5F-2A61-49C6-802B-41B980ED22D2}" type="presParOf" srcId="{1C7660FF-A0FC-4C1E-95AF-47A91477F7E8}" destId="{2A433743-59C7-4BC2-A894-CFF8BB0BCA88}" srcOrd="0" destOrd="0" presId="urn:microsoft.com/office/officeart/2008/layout/VerticalCurvedList"/>
    <dgm:cxn modelId="{DB0CD1C1-EE19-4AB3-AF71-148908BEE516}" type="presParOf" srcId="{1C7660FF-A0FC-4C1E-95AF-47A91477F7E8}" destId="{B6D2D5FA-9DF3-4E47-B559-E94B6234E9AF}" srcOrd="1" destOrd="0" presId="urn:microsoft.com/office/officeart/2008/layout/VerticalCurvedList"/>
    <dgm:cxn modelId="{89B84717-27FA-44FA-ACD2-E205F5FEA2EE}" type="presParOf" srcId="{1C7660FF-A0FC-4C1E-95AF-47A91477F7E8}" destId="{EAE5447B-9EAC-446D-89AD-BFDAD89ECECF}" srcOrd="2" destOrd="0" presId="urn:microsoft.com/office/officeart/2008/layout/VerticalCurvedList"/>
    <dgm:cxn modelId="{6E5BB1EA-27F4-445C-B406-CA22AEB9F2AA}" type="presParOf" srcId="{1C7660FF-A0FC-4C1E-95AF-47A91477F7E8}" destId="{0A5D1664-EF0E-49D2-956C-F3E4E8CE9D1A}" srcOrd="3" destOrd="0" presId="urn:microsoft.com/office/officeart/2008/layout/VerticalCurvedList"/>
    <dgm:cxn modelId="{AB862BF5-AFFD-487A-B885-35758EF9AD03}" type="presParOf" srcId="{99395B4F-3E3B-4D62-A924-F30CEE303E36}" destId="{3F379D64-0146-487C-AD08-691F696D0ABD}" srcOrd="1" destOrd="0" presId="urn:microsoft.com/office/officeart/2008/layout/VerticalCurvedList"/>
    <dgm:cxn modelId="{4E023C81-2E2B-48C7-B7EF-AE291745AD28}" type="presParOf" srcId="{99395B4F-3E3B-4D62-A924-F30CEE303E36}" destId="{FCB9F0A5-163F-4055-B076-C8E98121548A}" srcOrd="2" destOrd="0" presId="urn:microsoft.com/office/officeart/2008/layout/VerticalCurvedList"/>
    <dgm:cxn modelId="{804155A1-EBA9-4EB9-802F-372DF97D5A80}" type="presParOf" srcId="{FCB9F0A5-163F-4055-B076-C8E98121548A}" destId="{D2360EEF-DE4C-4C98-BDF1-BB520750AF11}" srcOrd="0" destOrd="0" presId="urn:microsoft.com/office/officeart/2008/layout/VerticalCurvedList"/>
    <dgm:cxn modelId="{2FCEC110-F22D-4F9E-B0B7-4B0BF576D575}" type="presParOf" srcId="{99395B4F-3E3B-4D62-A924-F30CEE303E36}" destId="{CACAD63A-7932-4FEB-9E67-2E5074DAE0D7}" srcOrd="3" destOrd="0" presId="urn:microsoft.com/office/officeart/2008/layout/VerticalCurvedList"/>
    <dgm:cxn modelId="{6456268C-A08E-4329-A13D-9A119DE5CC26}" type="presParOf" srcId="{99395B4F-3E3B-4D62-A924-F30CEE303E36}" destId="{FA5B349F-9170-4A12-A9A9-5F5E9F218B20}" srcOrd="4" destOrd="0" presId="urn:microsoft.com/office/officeart/2008/layout/VerticalCurvedList"/>
    <dgm:cxn modelId="{01B964AB-3B00-4F0E-88AF-A131C212F761}" type="presParOf" srcId="{FA5B349F-9170-4A12-A9A9-5F5E9F218B20}" destId="{364CF1FF-4A2B-42C4-AC90-133DDB57AA21}" srcOrd="0" destOrd="0" presId="urn:microsoft.com/office/officeart/2008/layout/VerticalCurvedList"/>
    <dgm:cxn modelId="{8B9B82E6-4554-4A5D-AB89-3600860521D3}" type="presParOf" srcId="{99395B4F-3E3B-4D62-A924-F30CEE303E36}" destId="{093FB990-FD21-4D17-98C8-B1CC3F0D4D6F}" srcOrd="5" destOrd="0" presId="urn:microsoft.com/office/officeart/2008/layout/VerticalCurvedList"/>
    <dgm:cxn modelId="{236450CB-2F5A-4214-B9AE-4AFC9C3B7209}" type="presParOf" srcId="{99395B4F-3E3B-4D62-A924-F30CEE303E36}" destId="{054D8BED-D623-4D82-AABA-83CA1CCE1FA7}" srcOrd="6" destOrd="0" presId="urn:microsoft.com/office/officeart/2008/layout/VerticalCurvedList"/>
    <dgm:cxn modelId="{FED2C17A-A1F0-4DEF-B528-E01945FD59CB}" type="presParOf" srcId="{054D8BED-D623-4D82-AABA-83CA1CCE1FA7}" destId="{826F477D-6FA6-4D3B-852F-8C1A866ED4D6}" srcOrd="0" destOrd="0" presId="urn:microsoft.com/office/officeart/2008/layout/VerticalCurvedList"/>
    <dgm:cxn modelId="{C6C0E531-C6A3-452B-B2C3-38F3CE095EE9}" type="presParOf" srcId="{99395B4F-3E3B-4D62-A924-F30CEE303E36}" destId="{CB7BBDA1-E753-48E3-A2F5-D20ED946623F}" srcOrd="7" destOrd="0" presId="urn:microsoft.com/office/officeart/2008/layout/VerticalCurvedList"/>
    <dgm:cxn modelId="{19112DCB-5420-420B-81CC-91C172789436}" type="presParOf" srcId="{99395B4F-3E3B-4D62-A924-F30CEE303E36}" destId="{F24693C8-211D-474D-8D9E-351A79CDA9A6}" srcOrd="8" destOrd="0" presId="urn:microsoft.com/office/officeart/2008/layout/VerticalCurvedList"/>
    <dgm:cxn modelId="{8CF1767A-0B0F-45E8-849C-BE63BA52014A}" type="presParOf" srcId="{F24693C8-211D-474D-8D9E-351A79CDA9A6}" destId="{3F8F95EC-DADB-4FCF-8338-8204CFAF9C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214981-0CB4-44D6-AABC-F4FEA1295BC2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CF624A-DA52-44D7-BAB5-432443994BA9}">
      <dgm:prSet phldrT="[Текст]" custT="1"/>
      <dgm:spPr/>
      <dgm:t>
        <a:bodyPr/>
        <a:lstStyle/>
        <a:p>
          <a:r>
            <a:rPr lang="ru-RU" sz="2000" dirty="0" smtClean="0"/>
            <a:t>участники мероприятий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52F7E63-6043-4831-8020-D7497D2DC629}" type="parTrans" cxnId="{006E10DA-810A-40BA-90A3-251005279D6D}">
      <dgm:prSet/>
      <dgm:spPr/>
      <dgm:t>
        <a:bodyPr/>
        <a:lstStyle/>
        <a:p>
          <a:endParaRPr lang="ru-RU"/>
        </a:p>
      </dgm:t>
    </dgm:pt>
    <dgm:pt modelId="{70432414-09E3-4953-B2F7-AD24A25BC227}" type="sibTrans" cxnId="{006E10DA-810A-40BA-90A3-251005279D6D}">
      <dgm:prSet/>
      <dgm:spPr/>
      <dgm:t>
        <a:bodyPr/>
        <a:lstStyle/>
        <a:p>
          <a:endParaRPr lang="ru-RU"/>
        </a:p>
      </dgm:t>
    </dgm:pt>
    <dgm:pt modelId="{26789BFF-30A9-414C-ADAC-4FE89D379E6F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участники компании, группы</a:t>
          </a:r>
          <a:endParaRPr lang="ru-RU" sz="2000" dirty="0">
            <a:latin typeface="+mj-lt"/>
          </a:endParaRPr>
        </a:p>
      </dgm:t>
    </dgm:pt>
    <dgm:pt modelId="{46CFB4DC-72A0-4031-B70C-115B38D6EDF2}" type="parTrans" cxnId="{17DCFA05-DA58-463A-8FD9-2E3DF969D6D4}">
      <dgm:prSet/>
      <dgm:spPr/>
      <dgm:t>
        <a:bodyPr/>
        <a:lstStyle/>
        <a:p>
          <a:endParaRPr lang="ru-RU"/>
        </a:p>
      </dgm:t>
    </dgm:pt>
    <dgm:pt modelId="{62C7FA72-AA9C-4D5B-8F93-0C718D08DE1C}" type="sibTrans" cxnId="{17DCFA05-DA58-463A-8FD9-2E3DF969D6D4}">
      <dgm:prSet/>
      <dgm:spPr/>
      <dgm:t>
        <a:bodyPr/>
        <a:lstStyle/>
        <a:p>
          <a:endParaRPr lang="ru-RU"/>
        </a:p>
      </dgm:t>
    </dgm:pt>
    <dgm:pt modelId="{13605BED-17B1-4969-ABB3-9386E70CC9CA}">
      <dgm:prSet phldrT="[Текст]" custT="1"/>
      <dgm:spPr/>
      <dgm:t>
        <a:bodyPr/>
        <a:lstStyle/>
        <a:p>
          <a:r>
            <a:rPr lang="ru-RU" sz="2000" smtClean="0">
              <a:latin typeface="Arial Narrow" panose="020B0606020202030204" pitchFamily="34" charset="0"/>
            </a:rPr>
            <a:t>участники художественной самодеятельности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69A30FD4-823F-41B9-ABBF-BB85523C3AD5}" type="parTrans" cxnId="{B6CE4C94-8FBA-4FCE-9B47-9D169601BC20}">
      <dgm:prSet/>
      <dgm:spPr/>
      <dgm:t>
        <a:bodyPr/>
        <a:lstStyle/>
        <a:p>
          <a:endParaRPr lang="ru-RU"/>
        </a:p>
      </dgm:t>
    </dgm:pt>
    <dgm:pt modelId="{877ABB7B-735F-4764-8917-B26DD71AE399}" type="sibTrans" cxnId="{B6CE4C94-8FBA-4FCE-9B47-9D169601BC20}">
      <dgm:prSet/>
      <dgm:spPr/>
      <dgm:t>
        <a:bodyPr/>
        <a:lstStyle/>
        <a:p>
          <a:endParaRPr lang="ru-RU"/>
        </a:p>
      </dgm:t>
    </dgm:pt>
    <dgm:pt modelId="{D2B45945-0213-4693-A477-ED706594D7B7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посетители кино, концертов, зрелищ, мероприятий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B2E76A3-A829-4D0D-BA41-F0FBE1C9B81B}" type="parTrans" cxnId="{EA8AC414-9C9E-400E-B74F-3B716DC2D06A}">
      <dgm:prSet/>
      <dgm:spPr/>
      <dgm:t>
        <a:bodyPr/>
        <a:lstStyle/>
        <a:p>
          <a:endParaRPr lang="ru-RU"/>
        </a:p>
      </dgm:t>
    </dgm:pt>
    <dgm:pt modelId="{172FFE7D-0C5A-42E2-8E2D-1F8942463A7B}" type="sibTrans" cxnId="{EA8AC414-9C9E-400E-B74F-3B716DC2D06A}">
      <dgm:prSet/>
      <dgm:spPr/>
      <dgm:t>
        <a:bodyPr/>
        <a:lstStyle/>
        <a:p>
          <a:endParaRPr lang="ru-RU"/>
        </a:p>
      </dgm:t>
    </dgm:pt>
    <dgm:pt modelId="{79733E91-4AF6-4C75-8DF8-F16051E58ECB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отдыхающие туристы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D794A8DE-28DC-4B88-AFAE-D3F31DB64F27}" type="sibTrans" cxnId="{E1A0DCBB-75A9-428C-9541-717FF9CC847E}">
      <dgm:prSet/>
      <dgm:spPr/>
      <dgm:t>
        <a:bodyPr/>
        <a:lstStyle/>
        <a:p>
          <a:endParaRPr lang="ru-RU"/>
        </a:p>
      </dgm:t>
    </dgm:pt>
    <dgm:pt modelId="{80501C65-0960-40ED-B1D0-65DA146A4234}" type="parTrans" cxnId="{E1A0DCBB-75A9-428C-9541-717FF9CC847E}">
      <dgm:prSet/>
      <dgm:spPr/>
      <dgm:t>
        <a:bodyPr/>
        <a:lstStyle/>
        <a:p>
          <a:endParaRPr lang="ru-RU"/>
        </a:p>
      </dgm:t>
    </dgm:pt>
    <dgm:pt modelId="{FB116245-9EA3-4D79-8B7A-0DFA42FDAF3E}" type="pres">
      <dgm:prSet presAssocID="{5F214981-0CB4-44D6-AABC-F4FEA1295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395B4F-3E3B-4D62-A924-F30CEE303E36}" type="pres">
      <dgm:prSet presAssocID="{5F214981-0CB4-44D6-AABC-F4FEA1295BC2}" presName="Name1" presStyleCnt="0"/>
      <dgm:spPr/>
    </dgm:pt>
    <dgm:pt modelId="{1C7660FF-A0FC-4C1E-95AF-47A91477F7E8}" type="pres">
      <dgm:prSet presAssocID="{5F214981-0CB4-44D6-AABC-F4FEA1295BC2}" presName="cycle" presStyleCnt="0"/>
      <dgm:spPr/>
    </dgm:pt>
    <dgm:pt modelId="{2A433743-59C7-4BC2-A894-CFF8BB0BCA88}" type="pres">
      <dgm:prSet presAssocID="{5F214981-0CB4-44D6-AABC-F4FEA1295BC2}" presName="srcNode" presStyleLbl="node1" presStyleIdx="0" presStyleCnt="5"/>
      <dgm:spPr/>
    </dgm:pt>
    <dgm:pt modelId="{B6D2D5FA-9DF3-4E47-B559-E94B6234E9AF}" type="pres">
      <dgm:prSet presAssocID="{5F214981-0CB4-44D6-AABC-F4FEA1295BC2}" presName="conn" presStyleLbl="parChTrans1D2" presStyleIdx="0" presStyleCnt="1"/>
      <dgm:spPr/>
      <dgm:t>
        <a:bodyPr/>
        <a:lstStyle/>
        <a:p>
          <a:endParaRPr lang="ru-RU"/>
        </a:p>
      </dgm:t>
    </dgm:pt>
    <dgm:pt modelId="{EAE5447B-9EAC-446D-89AD-BFDAD89ECECF}" type="pres">
      <dgm:prSet presAssocID="{5F214981-0CB4-44D6-AABC-F4FEA1295BC2}" presName="extraNode" presStyleLbl="node1" presStyleIdx="0" presStyleCnt="5"/>
      <dgm:spPr/>
    </dgm:pt>
    <dgm:pt modelId="{0A5D1664-EF0E-49D2-956C-F3E4E8CE9D1A}" type="pres">
      <dgm:prSet presAssocID="{5F214981-0CB4-44D6-AABC-F4FEA1295BC2}" presName="dstNode" presStyleLbl="node1" presStyleIdx="0" presStyleCnt="5"/>
      <dgm:spPr/>
    </dgm:pt>
    <dgm:pt modelId="{3F379D64-0146-487C-AD08-691F696D0ABD}" type="pres">
      <dgm:prSet presAssocID="{BECF624A-DA52-44D7-BAB5-432443994BA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F0A5-163F-4055-B076-C8E98121548A}" type="pres">
      <dgm:prSet presAssocID="{BECF624A-DA52-44D7-BAB5-432443994BA9}" presName="accent_1" presStyleCnt="0"/>
      <dgm:spPr/>
    </dgm:pt>
    <dgm:pt modelId="{D2360EEF-DE4C-4C98-BDF1-BB520750AF11}" type="pres">
      <dgm:prSet presAssocID="{BECF624A-DA52-44D7-BAB5-432443994BA9}" presName="accentRepeatNode" presStyleLbl="solidFgAcc1" presStyleIdx="0" presStyleCnt="5"/>
      <dgm:spPr/>
    </dgm:pt>
    <dgm:pt modelId="{CACAD63A-7932-4FEB-9E67-2E5074DAE0D7}" type="pres">
      <dgm:prSet presAssocID="{26789BFF-30A9-414C-ADAC-4FE89D379E6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349F-9170-4A12-A9A9-5F5E9F218B20}" type="pres">
      <dgm:prSet presAssocID="{26789BFF-30A9-414C-ADAC-4FE89D379E6F}" presName="accent_2" presStyleCnt="0"/>
      <dgm:spPr/>
    </dgm:pt>
    <dgm:pt modelId="{364CF1FF-4A2B-42C4-AC90-133DDB57AA21}" type="pres">
      <dgm:prSet presAssocID="{26789BFF-30A9-414C-ADAC-4FE89D379E6F}" presName="accentRepeatNode" presStyleLbl="solidFgAcc1" presStyleIdx="1" presStyleCnt="5"/>
      <dgm:spPr/>
    </dgm:pt>
    <dgm:pt modelId="{093FB990-FD21-4D17-98C8-B1CC3F0D4D6F}" type="pres">
      <dgm:prSet presAssocID="{79733E91-4AF6-4C75-8DF8-F16051E58ECB}" presName="text_3" presStyleLbl="node1" presStyleIdx="2" presStyleCnt="5" custScaleY="115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8BED-D623-4D82-AABA-83CA1CCE1FA7}" type="pres">
      <dgm:prSet presAssocID="{79733E91-4AF6-4C75-8DF8-F16051E58ECB}" presName="accent_3" presStyleCnt="0"/>
      <dgm:spPr/>
    </dgm:pt>
    <dgm:pt modelId="{826F477D-6FA6-4D3B-852F-8C1A866ED4D6}" type="pres">
      <dgm:prSet presAssocID="{79733E91-4AF6-4C75-8DF8-F16051E58ECB}" presName="accentRepeatNode" presStyleLbl="solidFgAcc1" presStyleIdx="2" presStyleCnt="5"/>
      <dgm:spPr/>
    </dgm:pt>
    <dgm:pt modelId="{122CF643-467E-416F-94AC-48142B963905}" type="pres">
      <dgm:prSet presAssocID="{13605BED-17B1-4969-ABB3-9386E70CC9C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8E165-7914-4714-AF2C-E29A5DB153B0}" type="pres">
      <dgm:prSet presAssocID="{13605BED-17B1-4969-ABB3-9386E70CC9CA}" presName="accent_4" presStyleCnt="0"/>
      <dgm:spPr/>
    </dgm:pt>
    <dgm:pt modelId="{65E4FD74-B75F-4DF5-A602-28C18B6524E5}" type="pres">
      <dgm:prSet presAssocID="{13605BED-17B1-4969-ABB3-9386E70CC9CA}" presName="accentRepeatNode" presStyleLbl="solidFgAcc1" presStyleIdx="3" presStyleCnt="5"/>
      <dgm:spPr/>
    </dgm:pt>
    <dgm:pt modelId="{27DB8B02-7F98-44B8-8A75-1B4935EC7E5A}" type="pres">
      <dgm:prSet presAssocID="{D2B45945-0213-4693-A477-ED706594D7B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F67EF-AE92-4B26-A623-E0BAE1390C61}" type="pres">
      <dgm:prSet presAssocID="{D2B45945-0213-4693-A477-ED706594D7B7}" presName="accent_5" presStyleCnt="0"/>
      <dgm:spPr/>
    </dgm:pt>
    <dgm:pt modelId="{D3BE0B87-FB37-4BEA-8AA7-7835A8AB062C}" type="pres">
      <dgm:prSet presAssocID="{D2B45945-0213-4693-A477-ED706594D7B7}" presName="accentRepeatNode" presStyleLbl="solidFgAcc1" presStyleIdx="4" presStyleCnt="5"/>
      <dgm:spPr/>
    </dgm:pt>
  </dgm:ptLst>
  <dgm:cxnLst>
    <dgm:cxn modelId="{E1A0DCBB-75A9-428C-9541-717FF9CC847E}" srcId="{5F214981-0CB4-44D6-AABC-F4FEA1295BC2}" destId="{79733E91-4AF6-4C75-8DF8-F16051E58ECB}" srcOrd="2" destOrd="0" parTransId="{80501C65-0960-40ED-B1D0-65DA146A4234}" sibTransId="{D794A8DE-28DC-4B88-AFAE-D3F31DB64F27}"/>
    <dgm:cxn modelId="{98010341-4441-4930-A14E-6FC3D9D41434}" type="presOf" srcId="{26789BFF-30A9-414C-ADAC-4FE89D379E6F}" destId="{CACAD63A-7932-4FEB-9E67-2E5074DAE0D7}" srcOrd="0" destOrd="0" presId="urn:microsoft.com/office/officeart/2008/layout/VerticalCurvedList"/>
    <dgm:cxn modelId="{B6CE4C94-8FBA-4FCE-9B47-9D169601BC20}" srcId="{5F214981-0CB4-44D6-AABC-F4FEA1295BC2}" destId="{13605BED-17B1-4969-ABB3-9386E70CC9CA}" srcOrd="3" destOrd="0" parTransId="{69A30FD4-823F-41B9-ABBF-BB85523C3AD5}" sibTransId="{877ABB7B-735F-4764-8917-B26DD71AE399}"/>
    <dgm:cxn modelId="{8215BBB5-D288-4DB6-8D71-C8D2F21B11B2}" type="presOf" srcId="{D2B45945-0213-4693-A477-ED706594D7B7}" destId="{27DB8B02-7F98-44B8-8A75-1B4935EC7E5A}" srcOrd="0" destOrd="0" presId="urn:microsoft.com/office/officeart/2008/layout/VerticalCurvedList"/>
    <dgm:cxn modelId="{DF96E290-F0CE-45D4-8463-5B14C03E7C3E}" type="presOf" srcId="{5F214981-0CB4-44D6-AABC-F4FEA1295BC2}" destId="{FB116245-9EA3-4D79-8B7A-0DFA42FDAF3E}" srcOrd="0" destOrd="0" presId="urn:microsoft.com/office/officeart/2008/layout/VerticalCurvedList"/>
    <dgm:cxn modelId="{223A242A-E123-4CAD-B31B-AE4205823505}" type="presOf" srcId="{13605BED-17B1-4969-ABB3-9386E70CC9CA}" destId="{122CF643-467E-416F-94AC-48142B963905}" srcOrd="0" destOrd="0" presId="urn:microsoft.com/office/officeart/2008/layout/VerticalCurvedList"/>
    <dgm:cxn modelId="{703BBA42-CE6A-4A00-A722-A33116E7D40E}" type="presOf" srcId="{BECF624A-DA52-44D7-BAB5-432443994BA9}" destId="{3F379D64-0146-487C-AD08-691F696D0ABD}" srcOrd="0" destOrd="0" presId="urn:microsoft.com/office/officeart/2008/layout/VerticalCurvedList"/>
    <dgm:cxn modelId="{006E10DA-810A-40BA-90A3-251005279D6D}" srcId="{5F214981-0CB4-44D6-AABC-F4FEA1295BC2}" destId="{BECF624A-DA52-44D7-BAB5-432443994BA9}" srcOrd="0" destOrd="0" parTransId="{552F7E63-6043-4831-8020-D7497D2DC629}" sibTransId="{70432414-09E3-4953-B2F7-AD24A25BC227}"/>
    <dgm:cxn modelId="{EA8AC414-9C9E-400E-B74F-3B716DC2D06A}" srcId="{5F214981-0CB4-44D6-AABC-F4FEA1295BC2}" destId="{D2B45945-0213-4693-A477-ED706594D7B7}" srcOrd="4" destOrd="0" parTransId="{4B2E76A3-A829-4D0D-BA41-F0FBE1C9B81B}" sibTransId="{172FFE7D-0C5A-42E2-8E2D-1F8942463A7B}"/>
    <dgm:cxn modelId="{17DCFA05-DA58-463A-8FD9-2E3DF969D6D4}" srcId="{5F214981-0CB4-44D6-AABC-F4FEA1295BC2}" destId="{26789BFF-30A9-414C-ADAC-4FE89D379E6F}" srcOrd="1" destOrd="0" parTransId="{46CFB4DC-72A0-4031-B70C-115B38D6EDF2}" sibTransId="{62C7FA72-AA9C-4D5B-8F93-0C718D08DE1C}"/>
    <dgm:cxn modelId="{A139B1F3-CDC2-41FA-BEE9-5AAECEE6452D}" type="presOf" srcId="{79733E91-4AF6-4C75-8DF8-F16051E58ECB}" destId="{093FB990-FD21-4D17-98C8-B1CC3F0D4D6F}" srcOrd="0" destOrd="0" presId="urn:microsoft.com/office/officeart/2008/layout/VerticalCurvedList"/>
    <dgm:cxn modelId="{3BBDA98B-826A-4B7B-AF35-6307EEC3497C}" type="presOf" srcId="{70432414-09E3-4953-B2F7-AD24A25BC227}" destId="{B6D2D5FA-9DF3-4E47-B559-E94B6234E9AF}" srcOrd="0" destOrd="0" presId="urn:microsoft.com/office/officeart/2008/layout/VerticalCurvedList"/>
    <dgm:cxn modelId="{5FAE0169-6684-4A16-A895-7AB6CE9210EB}" type="presParOf" srcId="{FB116245-9EA3-4D79-8B7A-0DFA42FDAF3E}" destId="{99395B4F-3E3B-4D62-A924-F30CEE303E36}" srcOrd="0" destOrd="0" presId="urn:microsoft.com/office/officeart/2008/layout/VerticalCurvedList"/>
    <dgm:cxn modelId="{B5C9724D-B479-4459-9491-5BAB110570EE}" type="presParOf" srcId="{99395B4F-3E3B-4D62-A924-F30CEE303E36}" destId="{1C7660FF-A0FC-4C1E-95AF-47A91477F7E8}" srcOrd="0" destOrd="0" presId="urn:microsoft.com/office/officeart/2008/layout/VerticalCurvedList"/>
    <dgm:cxn modelId="{A49522AE-6D99-44C8-8C02-240812ECAC37}" type="presParOf" srcId="{1C7660FF-A0FC-4C1E-95AF-47A91477F7E8}" destId="{2A433743-59C7-4BC2-A894-CFF8BB0BCA88}" srcOrd="0" destOrd="0" presId="urn:microsoft.com/office/officeart/2008/layout/VerticalCurvedList"/>
    <dgm:cxn modelId="{B1ED156F-878C-4B33-ADEE-5C762E134BF3}" type="presParOf" srcId="{1C7660FF-A0FC-4C1E-95AF-47A91477F7E8}" destId="{B6D2D5FA-9DF3-4E47-B559-E94B6234E9AF}" srcOrd="1" destOrd="0" presId="urn:microsoft.com/office/officeart/2008/layout/VerticalCurvedList"/>
    <dgm:cxn modelId="{1502F490-9AF6-4E53-9776-DC3FAB52F13D}" type="presParOf" srcId="{1C7660FF-A0FC-4C1E-95AF-47A91477F7E8}" destId="{EAE5447B-9EAC-446D-89AD-BFDAD89ECECF}" srcOrd="2" destOrd="0" presId="urn:microsoft.com/office/officeart/2008/layout/VerticalCurvedList"/>
    <dgm:cxn modelId="{9B343CBC-DD28-407E-9207-F54A8C5BB3EB}" type="presParOf" srcId="{1C7660FF-A0FC-4C1E-95AF-47A91477F7E8}" destId="{0A5D1664-EF0E-49D2-956C-F3E4E8CE9D1A}" srcOrd="3" destOrd="0" presId="urn:microsoft.com/office/officeart/2008/layout/VerticalCurvedList"/>
    <dgm:cxn modelId="{EF78822A-4781-4B59-AC0D-BE0F245DBC8D}" type="presParOf" srcId="{99395B4F-3E3B-4D62-A924-F30CEE303E36}" destId="{3F379D64-0146-487C-AD08-691F696D0ABD}" srcOrd="1" destOrd="0" presId="urn:microsoft.com/office/officeart/2008/layout/VerticalCurvedList"/>
    <dgm:cxn modelId="{BA47463B-378F-433A-BEA6-DBB916A93F44}" type="presParOf" srcId="{99395B4F-3E3B-4D62-A924-F30CEE303E36}" destId="{FCB9F0A5-163F-4055-B076-C8E98121548A}" srcOrd="2" destOrd="0" presId="urn:microsoft.com/office/officeart/2008/layout/VerticalCurvedList"/>
    <dgm:cxn modelId="{C64C5159-C52B-4134-B286-A4939EC24622}" type="presParOf" srcId="{FCB9F0A5-163F-4055-B076-C8E98121548A}" destId="{D2360EEF-DE4C-4C98-BDF1-BB520750AF11}" srcOrd="0" destOrd="0" presId="urn:microsoft.com/office/officeart/2008/layout/VerticalCurvedList"/>
    <dgm:cxn modelId="{6C7FFEB7-7BB1-42C3-9FC3-594FFB8E2DC1}" type="presParOf" srcId="{99395B4F-3E3B-4D62-A924-F30CEE303E36}" destId="{CACAD63A-7932-4FEB-9E67-2E5074DAE0D7}" srcOrd="3" destOrd="0" presId="urn:microsoft.com/office/officeart/2008/layout/VerticalCurvedList"/>
    <dgm:cxn modelId="{3E557536-9989-4216-9560-CDC529068D75}" type="presParOf" srcId="{99395B4F-3E3B-4D62-A924-F30CEE303E36}" destId="{FA5B349F-9170-4A12-A9A9-5F5E9F218B20}" srcOrd="4" destOrd="0" presId="urn:microsoft.com/office/officeart/2008/layout/VerticalCurvedList"/>
    <dgm:cxn modelId="{79DEE53C-E2F0-4FB6-AE8A-5296890E2350}" type="presParOf" srcId="{FA5B349F-9170-4A12-A9A9-5F5E9F218B20}" destId="{364CF1FF-4A2B-42C4-AC90-133DDB57AA21}" srcOrd="0" destOrd="0" presId="urn:microsoft.com/office/officeart/2008/layout/VerticalCurvedList"/>
    <dgm:cxn modelId="{E8673B73-1871-42E1-B348-DE4187BF2A72}" type="presParOf" srcId="{99395B4F-3E3B-4D62-A924-F30CEE303E36}" destId="{093FB990-FD21-4D17-98C8-B1CC3F0D4D6F}" srcOrd="5" destOrd="0" presId="urn:microsoft.com/office/officeart/2008/layout/VerticalCurvedList"/>
    <dgm:cxn modelId="{777BA683-604C-43F6-969C-2463B14F90B9}" type="presParOf" srcId="{99395B4F-3E3B-4D62-A924-F30CEE303E36}" destId="{054D8BED-D623-4D82-AABA-83CA1CCE1FA7}" srcOrd="6" destOrd="0" presId="urn:microsoft.com/office/officeart/2008/layout/VerticalCurvedList"/>
    <dgm:cxn modelId="{66DCA40C-0073-4EDE-87F7-964E2E01521F}" type="presParOf" srcId="{054D8BED-D623-4D82-AABA-83CA1CCE1FA7}" destId="{826F477D-6FA6-4D3B-852F-8C1A866ED4D6}" srcOrd="0" destOrd="0" presId="urn:microsoft.com/office/officeart/2008/layout/VerticalCurvedList"/>
    <dgm:cxn modelId="{35766095-14E5-4DF1-86E9-00CC38B7ED19}" type="presParOf" srcId="{99395B4F-3E3B-4D62-A924-F30CEE303E36}" destId="{122CF643-467E-416F-94AC-48142B963905}" srcOrd="7" destOrd="0" presId="urn:microsoft.com/office/officeart/2008/layout/VerticalCurvedList"/>
    <dgm:cxn modelId="{12799A62-94C5-4609-A3A0-3A121CAAA47E}" type="presParOf" srcId="{99395B4F-3E3B-4D62-A924-F30CEE303E36}" destId="{A748E165-7914-4714-AF2C-E29A5DB153B0}" srcOrd="8" destOrd="0" presId="urn:microsoft.com/office/officeart/2008/layout/VerticalCurvedList"/>
    <dgm:cxn modelId="{AFFE4414-9949-4831-B141-F21F38EDC7D7}" type="presParOf" srcId="{A748E165-7914-4714-AF2C-E29A5DB153B0}" destId="{65E4FD74-B75F-4DF5-A602-28C18B6524E5}" srcOrd="0" destOrd="0" presId="urn:microsoft.com/office/officeart/2008/layout/VerticalCurvedList"/>
    <dgm:cxn modelId="{F81813F6-100C-473D-B126-5EDFAA6D71B7}" type="presParOf" srcId="{99395B4F-3E3B-4D62-A924-F30CEE303E36}" destId="{27DB8B02-7F98-44B8-8A75-1B4935EC7E5A}" srcOrd="9" destOrd="0" presId="urn:microsoft.com/office/officeart/2008/layout/VerticalCurvedList"/>
    <dgm:cxn modelId="{6792003D-861B-4D30-AA7A-514054751425}" type="presParOf" srcId="{99395B4F-3E3B-4D62-A924-F30CEE303E36}" destId="{684F67EF-AE92-4B26-A623-E0BAE1390C61}" srcOrd="10" destOrd="0" presId="urn:microsoft.com/office/officeart/2008/layout/VerticalCurvedList"/>
    <dgm:cxn modelId="{B8E1EA77-838D-4C4F-84FE-9B971747824E}" type="presParOf" srcId="{684F67EF-AE92-4B26-A623-E0BAE1390C61}" destId="{D3BE0B87-FB37-4BEA-8AA7-7835A8AB06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14981-0CB4-44D6-AABC-F4FEA1295BC2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CF624A-DA52-44D7-BAB5-432443994BA9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русские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552F7E63-6043-4831-8020-D7497D2DC629}" type="parTrans" cxnId="{006E10DA-810A-40BA-90A3-251005279D6D}">
      <dgm:prSet/>
      <dgm:spPr/>
      <dgm:t>
        <a:bodyPr/>
        <a:lstStyle/>
        <a:p>
          <a:endParaRPr lang="ru-RU"/>
        </a:p>
      </dgm:t>
    </dgm:pt>
    <dgm:pt modelId="{70432414-09E3-4953-B2F7-AD24A25BC227}" type="sibTrans" cxnId="{006E10DA-810A-40BA-90A3-251005279D6D}">
      <dgm:prSet/>
      <dgm:spPr/>
      <dgm:t>
        <a:bodyPr/>
        <a:lstStyle/>
        <a:p>
          <a:endParaRPr lang="ru-RU"/>
        </a:p>
      </dgm:t>
    </dgm:pt>
    <dgm:pt modelId="{26789BFF-30A9-414C-ADAC-4FE89D379E6F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буряты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46CFB4DC-72A0-4031-B70C-115B38D6EDF2}" type="parTrans" cxnId="{17DCFA05-DA58-463A-8FD9-2E3DF969D6D4}">
      <dgm:prSet/>
      <dgm:spPr/>
      <dgm:t>
        <a:bodyPr/>
        <a:lstStyle/>
        <a:p>
          <a:endParaRPr lang="ru-RU"/>
        </a:p>
      </dgm:t>
    </dgm:pt>
    <dgm:pt modelId="{62C7FA72-AA9C-4D5B-8F93-0C718D08DE1C}" type="sibTrans" cxnId="{17DCFA05-DA58-463A-8FD9-2E3DF969D6D4}">
      <dgm:prSet/>
      <dgm:spPr/>
      <dgm:t>
        <a:bodyPr/>
        <a:lstStyle/>
        <a:p>
          <a:endParaRPr lang="ru-RU"/>
        </a:p>
      </dgm:t>
    </dgm:pt>
    <dgm:pt modelId="{79733E91-4AF6-4C75-8DF8-F16051E58ECB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белорусы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80501C65-0960-40ED-B1D0-65DA146A4234}" type="parTrans" cxnId="{E1A0DCBB-75A9-428C-9541-717FF9CC847E}">
      <dgm:prSet/>
      <dgm:spPr/>
      <dgm:t>
        <a:bodyPr/>
        <a:lstStyle/>
        <a:p>
          <a:endParaRPr lang="ru-RU"/>
        </a:p>
      </dgm:t>
    </dgm:pt>
    <dgm:pt modelId="{D794A8DE-28DC-4B88-AFAE-D3F31DB64F27}" type="sibTrans" cxnId="{E1A0DCBB-75A9-428C-9541-717FF9CC847E}">
      <dgm:prSet/>
      <dgm:spPr/>
      <dgm:t>
        <a:bodyPr/>
        <a:lstStyle/>
        <a:p>
          <a:endParaRPr lang="ru-RU"/>
        </a:p>
      </dgm:t>
    </dgm:pt>
    <dgm:pt modelId="{0E205192-610B-42CC-A62C-8DBA0332092F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татары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C7CEC66B-21DE-4EDD-A28F-0D21B14608EC}" type="parTrans" cxnId="{A277F4CA-20B5-4E28-9EDB-0B06E9921435}">
      <dgm:prSet/>
      <dgm:spPr/>
      <dgm:t>
        <a:bodyPr/>
        <a:lstStyle/>
        <a:p>
          <a:endParaRPr lang="ru-RU"/>
        </a:p>
      </dgm:t>
    </dgm:pt>
    <dgm:pt modelId="{DD730513-A626-4C99-A75E-DABF8411CB0C}" type="sibTrans" cxnId="{A277F4CA-20B5-4E28-9EDB-0B06E9921435}">
      <dgm:prSet/>
      <dgm:spPr/>
      <dgm:t>
        <a:bodyPr/>
        <a:lstStyle/>
        <a:p>
          <a:endParaRPr lang="ru-RU"/>
        </a:p>
      </dgm:t>
    </dgm:pt>
    <dgm:pt modelId="{13605BED-17B1-4969-ABB3-9386E70CC9CA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и другие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69A30FD4-823F-41B9-ABBF-BB85523C3AD5}" type="parTrans" cxnId="{B6CE4C94-8FBA-4FCE-9B47-9D169601BC20}">
      <dgm:prSet/>
      <dgm:spPr/>
      <dgm:t>
        <a:bodyPr/>
        <a:lstStyle/>
        <a:p>
          <a:endParaRPr lang="ru-RU"/>
        </a:p>
      </dgm:t>
    </dgm:pt>
    <dgm:pt modelId="{877ABB7B-735F-4764-8917-B26DD71AE399}" type="sibTrans" cxnId="{B6CE4C94-8FBA-4FCE-9B47-9D169601BC20}">
      <dgm:prSet/>
      <dgm:spPr/>
      <dgm:t>
        <a:bodyPr/>
        <a:lstStyle/>
        <a:p>
          <a:endParaRPr lang="ru-RU"/>
        </a:p>
      </dgm:t>
    </dgm:pt>
    <dgm:pt modelId="{FB116245-9EA3-4D79-8B7A-0DFA42FDAF3E}" type="pres">
      <dgm:prSet presAssocID="{5F214981-0CB4-44D6-AABC-F4FEA1295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395B4F-3E3B-4D62-A924-F30CEE303E36}" type="pres">
      <dgm:prSet presAssocID="{5F214981-0CB4-44D6-AABC-F4FEA1295BC2}" presName="Name1" presStyleCnt="0"/>
      <dgm:spPr/>
    </dgm:pt>
    <dgm:pt modelId="{1C7660FF-A0FC-4C1E-95AF-47A91477F7E8}" type="pres">
      <dgm:prSet presAssocID="{5F214981-0CB4-44D6-AABC-F4FEA1295BC2}" presName="cycle" presStyleCnt="0"/>
      <dgm:spPr/>
    </dgm:pt>
    <dgm:pt modelId="{2A433743-59C7-4BC2-A894-CFF8BB0BCA88}" type="pres">
      <dgm:prSet presAssocID="{5F214981-0CB4-44D6-AABC-F4FEA1295BC2}" presName="srcNode" presStyleLbl="node1" presStyleIdx="0" presStyleCnt="5"/>
      <dgm:spPr/>
    </dgm:pt>
    <dgm:pt modelId="{B6D2D5FA-9DF3-4E47-B559-E94B6234E9AF}" type="pres">
      <dgm:prSet presAssocID="{5F214981-0CB4-44D6-AABC-F4FEA1295BC2}" presName="conn" presStyleLbl="parChTrans1D2" presStyleIdx="0" presStyleCnt="1"/>
      <dgm:spPr/>
      <dgm:t>
        <a:bodyPr/>
        <a:lstStyle/>
        <a:p>
          <a:endParaRPr lang="ru-RU"/>
        </a:p>
      </dgm:t>
    </dgm:pt>
    <dgm:pt modelId="{EAE5447B-9EAC-446D-89AD-BFDAD89ECECF}" type="pres">
      <dgm:prSet presAssocID="{5F214981-0CB4-44D6-AABC-F4FEA1295BC2}" presName="extraNode" presStyleLbl="node1" presStyleIdx="0" presStyleCnt="5"/>
      <dgm:spPr/>
    </dgm:pt>
    <dgm:pt modelId="{0A5D1664-EF0E-49D2-956C-F3E4E8CE9D1A}" type="pres">
      <dgm:prSet presAssocID="{5F214981-0CB4-44D6-AABC-F4FEA1295BC2}" presName="dstNode" presStyleLbl="node1" presStyleIdx="0" presStyleCnt="5"/>
      <dgm:spPr/>
    </dgm:pt>
    <dgm:pt modelId="{3F379D64-0146-487C-AD08-691F696D0ABD}" type="pres">
      <dgm:prSet presAssocID="{BECF624A-DA52-44D7-BAB5-432443994BA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F0A5-163F-4055-B076-C8E98121548A}" type="pres">
      <dgm:prSet presAssocID="{BECF624A-DA52-44D7-BAB5-432443994BA9}" presName="accent_1" presStyleCnt="0"/>
      <dgm:spPr/>
    </dgm:pt>
    <dgm:pt modelId="{D2360EEF-DE4C-4C98-BDF1-BB520750AF11}" type="pres">
      <dgm:prSet presAssocID="{BECF624A-DA52-44D7-BAB5-432443994BA9}" presName="accentRepeatNode" presStyleLbl="solidFgAcc1" presStyleIdx="0" presStyleCnt="5"/>
      <dgm:spPr/>
    </dgm:pt>
    <dgm:pt modelId="{CACAD63A-7932-4FEB-9E67-2E5074DAE0D7}" type="pres">
      <dgm:prSet presAssocID="{26789BFF-30A9-414C-ADAC-4FE89D379E6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349F-9170-4A12-A9A9-5F5E9F218B20}" type="pres">
      <dgm:prSet presAssocID="{26789BFF-30A9-414C-ADAC-4FE89D379E6F}" presName="accent_2" presStyleCnt="0"/>
      <dgm:spPr/>
    </dgm:pt>
    <dgm:pt modelId="{364CF1FF-4A2B-42C4-AC90-133DDB57AA21}" type="pres">
      <dgm:prSet presAssocID="{26789BFF-30A9-414C-ADAC-4FE89D379E6F}" presName="accentRepeatNode" presStyleLbl="solidFgAcc1" presStyleIdx="1" presStyleCnt="5"/>
      <dgm:spPr/>
    </dgm:pt>
    <dgm:pt modelId="{093FB990-FD21-4D17-98C8-B1CC3F0D4D6F}" type="pres">
      <dgm:prSet presAssocID="{79733E91-4AF6-4C75-8DF8-F16051E58EC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8BED-D623-4D82-AABA-83CA1CCE1FA7}" type="pres">
      <dgm:prSet presAssocID="{79733E91-4AF6-4C75-8DF8-F16051E58ECB}" presName="accent_3" presStyleCnt="0"/>
      <dgm:spPr/>
    </dgm:pt>
    <dgm:pt modelId="{826F477D-6FA6-4D3B-852F-8C1A866ED4D6}" type="pres">
      <dgm:prSet presAssocID="{79733E91-4AF6-4C75-8DF8-F16051E58ECB}" presName="accentRepeatNode" presStyleLbl="solidFgAcc1" presStyleIdx="2" presStyleCnt="5"/>
      <dgm:spPr/>
    </dgm:pt>
    <dgm:pt modelId="{CB7BBDA1-E753-48E3-A2F5-D20ED946623F}" type="pres">
      <dgm:prSet presAssocID="{0E205192-610B-42CC-A62C-8DBA0332092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693C8-211D-474D-8D9E-351A79CDA9A6}" type="pres">
      <dgm:prSet presAssocID="{0E205192-610B-42CC-A62C-8DBA0332092F}" presName="accent_4" presStyleCnt="0"/>
      <dgm:spPr/>
    </dgm:pt>
    <dgm:pt modelId="{3F8F95EC-DADB-4FCF-8338-8204CFAF9C2F}" type="pres">
      <dgm:prSet presAssocID="{0E205192-610B-42CC-A62C-8DBA0332092F}" presName="accentRepeatNode" presStyleLbl="solidFgAcc1" presStyleIdx="3" presStyleCnt="5"/>
      <dgm:spPr/>
    </dgm:pt>
    <dgm:pt modelId="{2492D525-5004-4F91-8258-BFCE6B4E03F5}" type="pres">
      <dgm:prSet presAssocID="{13605BED-17B1-4969-ABB3-9386E70CC9C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A7C4C-4326-45DF-B312-AD0E07556912}" type="pres">
      <dgm:prSet presAssocID="{13605BED-17B1-4969-ABB3-9386E70CC9CA}" presName="accent_5" presStyleCnt="0"/>
      <dgm:spPr/>
    </dgm:pt>
    <dgm:pt modelId="{65E4FD74-B75F-4DF5-A602-28C18B6524E5}" type="pres">
      <dgm:prSet presAssocID="{13605BED-17B1-4969-ABB3-9386E70CC9CA}" presName="accentRepeatNode" presStyleLbl="solidFgAcc1" presStyleIdx="4" presStyleCnt="5"/>
      <dgm:spPr/>
    </dgm:pt>
  </dgm:ptLst>
  <dgm:cxnLst>
    <dgm:cxn modelId="{C4BB1B90-9445-49F7-8D1C-9A22AC90E768}" type="presOf" srcId="{79733E91-4AF6-4C75-8DF8-F16051E58ECB}" destId="{093FB990-FD21-4D17-98C8-B1CC3F0D4D6F}" srcOrd="0" destOrd="0" presId="urn:microsoft.com/office/officeart/2008/layout/VerticalCurvedList"/>
    <dgm:cxn modelId="{E1A0DCBB-75A9-428C-9541-717FF9CC847E}" srcId="{5F214981-0CB4-44D6-AABC-F4FEA1295BC2}" destId="{79733E91-4AF6-4C75-8DF8-F16051E58ECB}" srcOrd="2" destOrd="0" parTransId="{80501C65-0960-40ED-B1D0-65DA146A4234}" sibTransId="{D794A8DE-28DC-4B88-AFAE-D3F31DB64F27}"/>
    <dgm:cxn modelId="{3C2C252A-2DF4-4506-B41E-DC7A10938CCD}" type="presOf" srcId="{26789BFF-30A9-414C-ADAC-4FE89D379E6F}" destId="{CACAD63A-7932-4FEB-9E67-2E5074DAE0D7}" srcOrd="0" destOrd="0" presId="urn:microsoft.com/office/officeart/2008/layout/VerticalCurvedList"/>
    <dgm:cxn modelId="{B6CE4C94-8FBA-4FCE-9B47-9D169601BC20}" srcId="{5F214981-0CB4-44D6-AABC-F4FEA1295BC2}" destId="{13605BED-17B1-4969-ABB3-9386E70CC9CA}" srcOrd="4" destOrd="0" parTransId="{69A30FD4-823F-41B9-ABBF-BB85523C3AD5}" sibTransId="{877ABB7B-735F-4764-8917-B26DD71AE399}"/>
    <dgm:cxn modelId="{A277F4CA-20B5-4E28-9EDB-0B06E9921435}" srcId="{5F214981-0CB4-44D6-AABC-F4FEA1295BC2}" destId="{0E205192-610B-42CC-A62C-8DBA0332092F}" srcOrd="3" destOrd="0" parTransId="{C7CEC66B-21DE-4EDD-A28F-0D21B14608EC}" sibTransId="{DD730513-A626-4C99-A75E-DABF8411CB0C}"/>
    <dgm:cxn modelId="{664E2C04-8D88-461D-A503-152F58F135CC}" type="presOf" srcId="{0E205192-610B-42CC-A62C-8DBA0332092F}" destId="{CB7BBDA1-E753-48E3-A2F5-D20ED946623F}" srcOrd="0" destOrd="0" presId="urn:microsoft.com/office/officeart/2008/layout/VerticalCurvedList"/>
    <dgm:cxn modelId="{D7647CD3-C9E9-48F2-A3FE-005EBFDD17DB}" type="presOf" srcId="{5F214981-0CB4-44D6-AABC-F4FEA1295BC2}" destId="{FB116245-9EA3-4D79-8B7A-0DFA42FDAF3E}" srcOrd="0" destOrd="0" presId="urn:microsoft.com/office/officeart/2008/layout/VerticalCurvedList"/>
    <dgm:cxn modelId="{000E39A4-B274-41BD-A2A9-E2F1E2D5C398}" type="presOf" srcId="{70432414-09E3-4953-B2F7-AD24A25BC227}" destId="{B6D2D5FA-9DF3-4E47-B559-E94B6234E9AF}" srcOrd="0" destOrd="0" presId="urn:microsoft.com/office/officeart/2008/layout/VerticalCurvedList"/>
    <dgm:cxn modelId="{006E10DA-810A-40BA-90A3-251005279D6D}" srcId="{5F214981-0CB4-44D6-AABC-F4FEA1295BC2}" destId="{BECF624A-DA52-44D7-BAB5-432443994BA9}" srcOrd="0" destOrd="0" parTransId="{552F7E63-6043-4831-8020-D7497D2DC629}" sibTransId="{70432414-09E3-4953-B2F7-AD24A25BC227}"/>
    <dgm:cxn modelId="{17DCFA05-DA58-463A-8FD9-2E3DF969D6D4}" srcId="{5F214981-0CB4-44D6-AABC-F4FEA1295BC2}" destId="{26789BFF-30A9-414C-ADAC-4FE89D379E6F}" srcOrd="1" destOrd="0" parTransId="{46CFB4DC-72A0-4031-B70C-115B38D6EDF2}" sibTransId="{62C7FA72-AA9C-4D5B-8F93-0C718D08DE1C}"/>
    <dgm:cxn modelId="{4B3C2F92-F22F-4808-926B-C52207A8D523}" type="presOf" srcId="{BECF624A-DA52-44D7-BAB5-432443994BA9}" destId="{3F379D64-0146-487C-AD08-691F696D0ABD}" srcOrd="0" destOrd="0" presId="urn:microsoft.com/office/officeart/2008/layout/VerticalCurvedList"/>
    <dgm:cxn modelId="{8A50E67D-67B6-41F4-B7C7-7DF9213D809C}" type="presOf" srcId="{13605BED-17B1-4969-ABB3-9386E70CC9CA}" destId="{2492D525-5004-4F91-8258-BFCE6B4E03F5}" srcOrd="0" destOrd="0" presId="urn:microsoft.com/office/officeart/2008/layout/VerticalCurvedList"/>
    <dgm:cxn modelId="{48370303-8FDD-4033-B863-ED829919B082}" type="presParOf" srcId="{FB116245-9EA3-4D79-8B7A-0DFA42FDAF3E}" destId="{99395B4F-3E3B-4D62-A924-F30CEE303E36}" srcOrd="0" destOrd="0" presId="urn:microsoft.com/office/officeart/2008/layout/VerticalCurvedList"/>
    <dgm:cxn modelId="{CB82087B-AAA3-454D-B085-AC15083525D8}" type="presParOf" srcId="{99395B4F-3E3B-4D62-A924-F30CEE303E36}" destId="{1C7660FF-A0FC-4C1E-95AF-47A91477F7E8}" srcOrd="0" destOrd="0" presId="urn:microsoft.com/office/officeart/2008/layout/VerticalCurvedList"/>
    <dgm:cxn modelId="{49246B1C-40EC-4D21-8E84-F73DCB35CBF3}" type="presParOf" srcId="{1C7660FF-A0FC-4C1E-95AF-47A91477F7E8}" destId="{2A433743-59C7-4BC2-A894-CFF8BB0BCA88}" srcOrd="0" destOrd="0" presId="urn:microsoft.com/office/officeart/2008/layout/VerticalCurvedList"/>
    <dgm:cxn modelId="{40B99AF2-D734-4113-8FC0-31CE79CE114A}" type="presParOf" srcId="{1C7660FF-A0FC-4C1E-95AF-47A91477F7E8}" destId="{B6D2D5FA-9DF3-4E47-B559-E94B6234E9AF}" srcOrd="1" destOrd="0" presId="urn:microsoft.com/office/officeart/2008/layout/VerticalCurvedList"/>
    <dgm:cxn modelId="{702B26DB-F483-49E4-8112-300538DF6EF1}" type="presParOf" srcId="{1C7660FF-A0FC-4C1E-95AF-47A91477F7E8}" destId="{EAE5447B-9EAC-446D-89AD-BFDAD89ECECF}" srcOrd="2" destOrd="0" presId="urn:microsoft.com/office/officeart/2008/layout/VerticalCurvedList"/>
    <dgm:cxn modelId="{7B0F6333-99A1-415F-AF7D-780C87BCFD49}" type="presParOf" srcId="{1C7660FF-A0FC-4C1E-95AF-47A91477F7E8}" destId="{0A5D1664-EF0E-49D2-956C-F3E4E8CE9D1A}" srcOrd="3" destOrd="0" presId="urn:microsoft.com/office/officeart/2008/layout/VerticalCurvedList"/>
    <dgm:cxn modelId="{86462611-55D9-4CD8-9CC0-195B6C7C3314}" type="presParOf" srcId="{99395B4F-3E3B-4D62-A924-F30CEE303E36}" destId="{3F379D64-0146-487C-AD08-691F696D0ABD}" srcOrd="1" destOrd="0" presId="urn:microsoft.com/office/officeart/2008/layout/VerticalCurvedList"/>
    <dgm:cxn modelId="{AB50DCD0-BB8E-4D7F-A31A-3E5FF7C7AAFA}" type="presParOf" srcId="{99395B4F-3E3B-4D62-A924-F30CEE303E36}" destId="{FCB9F0A5-163F-4055-B076-C8E98121548A}" srcOrd="2" destOrd="0" presId="urn:microsoft.com/office/officeart/2008/layout/VerticalCurvedList"/>
    <dgm:cxn modelId="{9093E599-D370-4877-B0C9-27BE97623A56}" type="presParOf" srcId="{FCB9F0A5-163F-4055-B076-C8E98121548A}" destId="{D2360EEF-DE4C-4C98-BDF1-BB520750AF11}" srcOrd="0" destOrd="0" presId="urn:microsoft.com/office/officeart/2008/layout/VerticalCurvedList"/>
    <dgm:cxn modelId="{C4928672-E31E-4116-B6DF-D12FEE690078}" type="presParOf" srcId="{99395B4F-3E3B-4D62-A924-F30CEE303E36}" destId="{CACAD63A-7932-4FEB-9E67-2E5074DAE0D7}" srcOrd="3" destOrd="0" presId="urn:microsoft.com/office/officeart/2008/layout/VerticalCurvedList"/>
    <dgm:cxn modelId="{1E396764-9088-4366-8466-AE85CCA0A699}" type="presParOf" srcId="{99395B4F-3E3B-4D62-A924-F30CEE303E36}" destId="{FA5B349F-9170-4A12-A9A9-5F5E9F218B20}" srcOrd="4" destOrd="0" presId="urn:microsoft.com/office/officeart/2008/layout/VerticalCurvedList"/>
    <dgm:cxn modelId="{B542F155-4EF3-4112-9783-7C7D5BB992BF}" type="presParOf" srcId="{FA5B349F-9170-4A12-A9A9-5F5E9F218B20}" destId="{364CF1FF-4A2B-42C4-AC90-133DDB57AA21}" srcOrd="0" destOrd="0" presId="urn:microsoft.com/office/officeart/2008/layout/VerticalCurvedList"/>
    <dgm:cxn modelId="{10EED598-0C8E-4E04-AECD-63A93D18FDEF}" type="presParOf" srcId="{99395B4F-3E3B-4D62-A924-F30CEE303E36}" destId="{093FB990-FD21-4D17-98C8-B1CC3F0D4D6F}" srcOrd="5" destOrd="0" presId="urn:microsoft.com/office/officeart/2008/layout/VerticalCurvedList"/>
    <dgm:cxn modelId="{5A6EB6C4-42C7-423C-9F03-48EB78DF866F}" type="presParOf" srcId="{99395B4F-3E3B-4D62-A924-F30CEE303E36}" destId="{054D8BED-D623-4D82-AABA-83CA1CCE1FA7}" srcOrd="6" destOrd="0" presId="urn:microsoft.com/office/officeart/2008/layout/VerticalCurvedList"/>
    <dgm:cxn modelId="{1D74E03B-B1BB-42F3-AA6D-15BFC794D57E}" type="presParOf" srcId="{054D8BED-D623-4D82-AABA-83CA1CCE1FA7}" destId="{826F477D-6FA6-4D3B-852F-8C1A866ED4D6}" srcOrd="0" destOrd="0" presId="urn:microsoft.com/office/officeart/2008/layout/VerticalCurvedList"/>
    <dgm:cxn modelId="{CC90DDDB-5FAD-4B57-BA1B-23E120BD31DC}" type="presParOf" srcId="{99395B4F-3E3B-4D62-A924-F30CEE303E36}" destId="{CB7BBDA1-E753-48E3-A2F5-D20ED946623F}" srcOrd="7" destOrd="0" presId="urn:microsoft.com/office/officeart/2008/layout/VerticalCurvedList"/>
    <dgm:cxn modelId="{9D3E935D-5EE9-4534-A841-C1F1BF722A75}" type="presParOf" srcId="{99395B4F-3E3B-4D62-A924-F30CEE303E36}" destId="{F24693C8-211D-474D-8D9E-351A79CDA9A6}" srcOrd="8" destOrd="0" presId="urn:microsoft.com/office/officeart/2008/layout/VerticalCurvedList"/>
    <dgm:cxn modelId="{E289FACD-0083-4D08-A298-73C118E11D75}" type="presParOf" srcId="{F24693C8-211D-474D-8D9E-351A79CDA9A6}" destId="{3F8F95EC-DADB-4FCF-8338-8204CFAF9C2F}" srcOrd="0" destOrd="0" presId="urn:microsoft.com/office/officeart/2008/layout/VerticalCurvedList"/>
    <dgm:cxn modelId="{68E70A67-18CB-4D31-8E5F-1A79881C46F9}" type="presParOf" srcId="{99395B4F-3E3B-4D62-A924-F30CEE303E36}" destId="{2492D525-5004-4F91-8258-BFCE6B4E03F5}" srcOrd="9" destOrd="0" presId="urn:microsoft.com/office/officeart/2008/layout/VerticalCurvedList"/>
    <dgm:cxn modelId="{7BF459F1-99B6-401D-81C0-5843BCAA6CF9}" type="presParOf" srcId="{99395B4F-3E3B-4D62-A924-F30CEE303E36}" destId="{19CA7C4C-4326-45DF-B312-AD0E07556912}" srcOrd="10" destOrd="0" presId="urn:microsoft.com/office/officeart/2008/layout/VerticalCurvedList"/>
    <dgm:cxn modelId="{213508F9-8056-4009-8FBD-A83B077956BB}" type="presParOf" srcId="{19CA7C4C-4326-45DF-B312-AD0E07556912}" destId="{65E4FD74-B75F-4DF5-A602-28C18B6524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14981-0CB4-44D6-AABC-F4FEA1295BC2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CF624A-DA52-44D7-BAB5-432443994BA9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мужчины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552F7E63-6043-4831-8020-D7497D2DC629}" type="parTrans" cxnId="{006E10DA-810A-40BA-90A3-251005279D6D}">
      <dgm:prSet/>
      <dgm:spPr/>
      <dgm:t>
        <a:bodyPr/>
        <a:lstStyle/>
        <a:p>
          <a:endParaRPr lang="ru-RU"/>
        </a:p>
      </dgm:t>
    </dgm:pt>
    <dgm:pt modelId="{70432414-09E3-4953-B2F7-AD24A25BC227}" type="sibTrans" cxnId="{006E10DA-810A-40BA-90A3-251005279D6D}">
      <dgm:prSet/>
      <dgm:spPr/>
      <dgm:t>
        <a:bodyPr/>
        <a:lstStyle/>
        <a:p>
          <a:endParaRPr lang="ru-RU"/>
        </a:p>
      </dgm:t>
    </dgm:pt>
    <dgm:pt modelId="{26789BFF-30A9-414C-ADAC-4FE89D379E6F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женщины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46CFB4DC-72A0-4031-B70C-115B38D6EDF2}" type="parTrans" cxnId="{17DCFA05-DA58-463A-8FD9-2E3DF969D6D4}">
      <dgm:prSet/>
      <dgm:spPr/>
      <dgm:t>
        <a:bodyPr/>
        <a:lstStyle/>
        <a:p>
          <a:endParaRPr lang="ru-RU"/>
        </a:p>
      </dgm:t>
    </dgm:pt>
    <dgm:pt modelId="{62C7FA72-AA9C-4D5B-8F93-0C718D08DE1C}" type="sibTrans" cxnId="{17DCFA05-DA58-463A-8FD9-2E3DF969D6D4}">
      <dgm:prSet/>
      <dgm:spPr/>
      <dgm:t>
        <a:bodyPr/>
        <a:lstStyle/>
        <a:p>
          <a:endParaRPr lang="ru-RU"/>
        </a:p>
      </dgm:t>
    </dgm:pt>
    <dgm:pt modelId="{79733E91-4AF6-4C75-8DF8-F16051E58ECB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юноши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80501C65-0960-40ED-B1D0-65DA146A4234}" type="parTrans" cxnId="{E1A0DCBB-75A9-428C-9541-717FF9CC847E}">
      <dgm:prSet/>
      <dgm:spPr/>
      <dgm:t>
        <a:bodyPr/>
        <a:lstStyle/>
        <a:p>
          <a:endParaRPr lang="ru-RU"/>
        </a:p>
      </dgm:t>
    </dgm:pt>
    <dgm:pt modelId="{D794A8DE-28DC-4B88-AFAE-D3F31DB64F27}" type="sibTrans" cxnId="{E1A0DCBB-75A9-428C-9541-717FF9CC847E}">
      <dgm:prSet/>
      <dgm:spPr/>
      <dgm:t>
        <a:bodyPr/>
        <a:lstStyle/>
        <a:p>
          <a:endParaRPr lang="ru-RU"/>
        </a:p>
      </dgm:t>
    </dgm:pt>
    <dgm:pt modelId="{0E205192-610B-42CC-A62C-8DBA0332092F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девушки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C7CEC66B-21DE-4EDD-A28F-0D21B14608EC}" type="parTrans" cxnId="{A277F4CA-20B5-4E28-9EDB-0B06E9921435}">
      <dgm:prSet/>
      <dgm:spPr/>
      <dgm:t>
        <a:bodyPr/>
        <a:lstStyle/>
        <a:p>
          <a:endParaRPr lang="ru-RU"/>
        </a:p>
      </dgm:t>
    </dgm:pt>
    <dgm:pt modelId="{DD730513-A626-4C99-A75E-DABF8411CB0C}" type="sibTrans" cxnId="{A277F4CA-20B5-4E28-9EDB-0B06E9921435}">
      <dgm:prSet/>
      <dgm:spPr/>
      <dgm:t>
        <a:bodyPr/>
        <a:lstStyle/>
        <a:p>
          <a:endParaRPr lang="ru-RU"/>
        </a:p>
      </dgm:t>
    </dgm:pt>
    <dgm:pt modelId="{13605BED-17B1-4969-ABB3-9386E70CC9CA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мальчики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69A30FD4-823F-41B9-ABBF-BB85523C3AD5}" type="parTrans" cxnId="{B6CE4C94-8FBA-4FCE-9B47-9D169601BC20}">
      <dgm:prSet/>
      <dgm:spPr/>
      <dgm:t>
        <a:bodyPr/>
        <a:lstStyle/>
        <a:p>
          <a:endParaRPr lang="ru-RU"/>
        </a:p>
      </dgm:t>
    </dgm:pt>
    <dgm:pt modelId="{877ABB7B-735F-4764-8917-B26DD71AE399}" type="sibTrans" cxnId="{B6CE4C94-8FBA-4FCE-9B47-9D169601BC20}">
      <dgm:prSet/>
      <dgm:spPr/>
      <dgm:t>
        <a:bodyPr/>
        <a:lstStyle/>
        <a:p>
          <a:endParaRPr lang="ru-RU"/>
        </a:p>
      </dgm:t>
    </dgm:pt>
    <dgm:pt modelId="{D2B45945-0213-4693-A477-ED706594D7B7}">
      <dgm:prSet phldrT="[Текст]" custT="1"/>
      <dgm:spPr/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девочки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4B2E76A3-A829-4D0D-BA41-F0FBE1C9B81B}" type="parTrans" cxnId="{EA8AC414-9C9E-400E-B74F-3B716DC2D06A}">
      <dgm:prSet/>
      <dgm:spPr/>
      <dgm:t>
        <a:bodyPr/>
        <a:lstStyle/>
        <a:p>
          <a:endParaRPr lang="ru-RU"/>
        </a:p>
      </dgm:t>
    </dgm:pt>
    <dgm:pt modelId="{172FFE7D-0C5A-42E2-8E2D-1F8942463A7B}" type="sibTrans" cxnId="{EA8AC414-9C9E-400E-B74F-3B716DC2D06A}">
      <dgm:prSet/>
      <dgm:spPr/>
      <dgm:t>
        <a:bodyPr/>
        <a:lstStyle/>
        <a:p>
          <a:endParaRPr lang="ru-RU"/>
        </a:p>
      </dgm:t>
    </dgm:pt>
    <dgm:pt modelId="{FB116245-9EA3-4D79-8B7A-0DFA42FDAF3E}" type="pres">
      <dgm:prSet presAssocID="{5F214981-0CB4-44D6-AABC-F4FEA1295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395B4F-3E3B-4D62-A924-F30CEE303E36}" type="pres">
      <dgm:prSet presAssocID="{5F214981-0CB4-44D6-AABC-F4FEA1295BC2}" presName="Name1" presStyleCnt="0"/>
      <dgm:spPr/>
    </dgm:pt>
    <dgm:pt modelId="{1C7660FF-A0FC-4C1E-95AF-47A91477F7E8}" type="pres">
      <dgm:prSet presAssocID="{5F214981-0CB4-44D6-AABC-F4FEA1295BC2}" presName="cycle" presStyleCnt="0"/>
      <dgm:spPr/>
    </dgm:pt>
    <dgm:pt modelId="{2A433743-59C7-4BC2-A894-CFF8BB0BCA88}" type="pres">
      <dgm:prSet presAssocID="{5F214981-0CB4-44D6-AABC-F4FEA1295BC2}" presName="srcNode" presStyleLbl="node1" presStyleIdx="0" presStyleCnt="6"/>
      <dgm:spPr/>
    </dgm:pt>
    <dgm:pt modelId="{B6D2D5FA-9DF3-4E47-B559-E94B6234E9AF}" type="pres">
      <dgm:prSet presAssocID="{5F214981-0CB4-44D6-AABC-F4FEA1295BC2}" presName="conn" presStyleLbl="parChTrans1D2" presStyleIdx="0" presStyleCnt="1"/>
      <dgm:spPr/>
      <dgm:t>
        <a:bodyPr/>
        <a:lstStyle/>
        <a:p>
          <a:endParaRPr lang="ru-RU"/>
        </a:p>
      </dgm:t>
    </dgm:pt>
    <dgm:pt modelId="{EAE5447B-9EAC-446D-89AD-BFDAD89ECECF}" type="pres">
      <dgm:prSet presAssocID="{5F214981-0CB4-44D6-AABC-F4FEA1295BC2}" presName="extraNode" presStyleLbl="node1" presStyleIdx="0" presStyleCnt="6"/>
      <dgm:spPr/>
    </dgm:pt>
    <dgm:pt modelId="{0A5D1664-EF0E-49D2-956C-F3E4E8CE9D1A}" type="pres">
      <dgm:prSet presAssocID="{5F214981-0CB4-44D6-AABC-F4FEA1295BC2}" presName="dstNode" presStyleLbl="node1" presStyleIdx="0" presStyleCnt="6"/>
      <dgm:spPr/>
    </dgm:pt>
    <dgm:pt modelId="{3F379D64-0146-487C-AD08-691F696D0ABD}" type="pres">
      <dgm:prSet presAssocID="{BECF624A-DA52-44D7-BAB5-432443994BA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F0A5-163F-4055-B076-C8E98121548A}" type="pres">
      <dgm:prSet presAssocID="{BECF624A-DA52-44D7-BAB5-432443994BA9}" presName="accent_1" presStyleCnt="0"/>
      <dgm:spPr/>
    </dgm:pt>
    <dgm:pt modelId="{D2360EEF-DE4C-4C98-BDF1-BB520750AF11}" type="pres">
      <dgm:prSet presAssocID="{BECF624A-DA52-44D7-BAB5-432443994BA9}" presName="accentRepeatNode" presStyleLbl="solidFgAcc1" presStyleIdx="0" presStyleCnt="6"/>
      <dgm:spPr/>
    </dgm:pt>
    <dgm:pt modelId="{CACAD63A-7932-4FEB-9E67-2E5074DAE0D7}" type="pres">
      <dgm:prSet presAssocID="{26789BFF-30A9-414C-ADAC-4FE89D379E6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349F-9170-4A12-A9A9-5F5E9F218B20}" type="pres">
      <dgm:prSet presAssocID="{26789BFF-30A9-414C-ADAC-4FE89D379E6F}" presName="accent_2" presStyleCnt="0"/>
      <dgm:spPr/>
    </dgm:pt>
    <dgm:pt modelId="{364CF1FF-4A2B-42C4-AC90-133DDB57AA21}" type="pres">
      <dgm:prSet presAssocID="{26789BFF-30A9-414C-ADAC-4FE89D379E6F}" presName="accentRepeatNode" presStyleLbl="solidFgAcc1" presStyleIdx="1" presStyleCnt="6"/>
      <dgm:spPr/>
    </dgm:pt>
    <dgm:pt modelId="{093FB990-FD21-4D17-98C8-B1CC3F0D4D6F}" type="pres">
      <dgm:prSet presAssocID="{79733E91-4AF6-4C75-8DF8-F16051E58EC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8BED-D623-4D82-AABA-83CA1CCE1FA7}" type="pres">
      <dgm:prSet presAssocID="{79733E91-4AF6-4C75-8DF8-F16051E58ECB}" presName="accent_3" presStyleCnt="0"/>
      <dgm:spPr/>
    </dgm:pt>
    <dgm:pt modelId="{826F477D-6FA6-4D3B-852F-8C1A866ED4D6}" type="pres">
      <dgm:prSet presAssocID="{79733E91-4AF6-4C75-8DF8-F16051E58ECB}" presName="accentRepeatNode" presStyleLbl="solidFgAcc1" presStyleIdx="2" presStyleCnt="6"/>
      <dgm:spPr/>
    </dgm:pt>
    <dgm:pt modelId="{CB7BBDA1-E753-48E3-A2F5-D20ED946623F}" type="pres">
      <dgm:prSet presAssocID="{0E205192-610B-42CC-A62C-8DBA0332092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693C8-211D-474D-8D9E-351A79CDA9A6}" type="pres">
      <dgm:prSet presAssocID="{0E205192-610B-42CC-A62C-8DBA0332092F}" presName="accent_4" presStyleCnt="0"/>
      <dgm:spPr/>
    </dgm:pt>
    <dgm:pt modelId="{3F8F95EC-DADB-4FCF-8338-8204CFAF9C2F}" type="pres">
      <dgm:prSet presAssocID="{0E205192-610B-42CC-A62C-8DBA0332092F}" presName="accentRepeatNode" presStyleLbl="solidFgAcc1" presStyleIdx="3" presStyleCnt="6"/>
      <dgm:spPr/>
    </dgm:pt>
    <dgm:pt modelId="{2492D525-5004-4F91-8258-BFCE6B4E03F5}" type="pres">
      <dgm:prSet presAssocID="{13605BED-17B1-4969-ABB3-9386E70CC9C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A7C4C-4326-45DF-B312-AD0E07556912}" type="pres">
      <dgm:prSet presAssocID="{13605BED-17B1-4969-ABB3-9386E70CC9CA}" presName="accent_5" presStyleCnt="0"/>
      <dgm:spPr/>
    </dgm:pt>
    <dgm:pt modelId="{65E4FD74-B75F-4DF5-A602-28C18B6524E5}" type="pres">
      <dgm:prSet presAssocID="{13605BED-17B1-4969-ABB3-9386E70CC9CA}" presName="accentRepeatNode" presStyleLbl="solidFgAcc1" presStyleIdx="4" presStyleCnt="6"/>
      <dgm:spPr/>
    </dgm:pt>
    <dgm:pt modelId="{A909A995-0FA6-40E2-8411-E406172C72C4}" type="pres">
      <dgm:prSet presAssocID="{D2B45945-0213-4693-A477-ED706594D7B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F5C27-A65F-43E0-8CD6-2676885108C6}" type="pres">
      <dgm:prSet presAssocID="{D2B45945-0213-4693-A477-ED706594D7B7}" presName="accent_6" presStyleCnt="0"/>
      <dgm:spPr/>
    </dgm:pt>
    <dgm:pt modelId="{D3BE0B87-FB37-4BEA-8AA7-7835A8AB062C}" type="pres">
      <dgm:prSet presAssocID="{D2B45945-0213-4693-A477-ED706594D7B7}" presName="accentRepeatNode" presStyleLbl="solidFgAcc1" presStyleIdx="5" presStyleCnt="6"/>
      <dgm:spPr/>
    </dgm:pt>
  </dgm:ptLst>
  <dgm:cxnLst>
    <dgm:cxn modelId="{B6CE4C94-8FBA-4FCE-9B47-9D169601BC20}" srcId="{5F214981-0CB4-44D6-AABC-F4FEA1295BC2}" destId="{13605BED-17B1-4969-ABB3-9386E70CC9CA}" srcOrd="4" destOrd="0" parTransId="{69A30FD4-823F-41B9-ABBF-BB85523C3AD5}" sibTransId="{877ABB7B-735F-4764-8917-B26DD71AE399}"/>
    <dgm:cxn modelId="{EA8AC414-9C9E-400E-B74F-3B716DC2D06A}" srcId="{5F214981-0CB4-44D6-AABC-F4FEA1295BC2}" destId="{D2B45945-0213-4693-A477-ED706594D7B7}" srcOrd="5" destOrd="0" parTransId="{4B2E76A3-A829-4D0D-BA41-F0FBE1C9B81B}" sibTransId="{172FFE7D-0C5A-42E2-8E2D-1F8942463A7B}"/>
    <dgm:cxn modelId="{EF366A0E-DA3F-4E49-8A0B-67395B93167A}" type="presOf" srcId="{13605BED-17B1-4969-ABB3-9386E70CC9CA}" destId="{2492D525-5004-4F91-8258-BFCE6B4E03F5}" srcOrd="0" destOrd="0" presId="urn:microsoft.com/office/officeart/2008/layout/VerticalCurvedList"/>
    <dgm:cxn modelId="{006E10DA-810A-40BA-90A3-251005279D6D}" srcId="{5F214981-0CB4-44D6-AABC-F4FEA1295BC2}" destId="{BECF624A-DA52-44D7-BAB5-432443994BA9}" srcOrd="0" destOrd="0" parTransId="{552F7E63-6043-4831-8020-D7497D2DC629}" sibTransId="{70432414-09E3-4953-B2F7-AD24A25BC227}"/>
    <dgm:cxn modelId="{17DCFA05-DA58-463A-8FD9-2E3DF969D6D4}" srcId="{5F214981-0CB4-44D6-AABC-F4FEA1295BC2}" destId="{26789BFF-30A9-414C-ADAC-4FE89D379E6F}" srcOrd="1" destOrd="0" parTransId="{46CFB4DC-72A0-4031-B70C-115B38D6EDF2}" sibTransId="{62C7FA72-AA9C-4D5B-8F93-0C718D08DE1C}"/>
    <dgm:cxn modelId="{99D3CCA8-D637-4736-A48C-E12D78FAA2E4}" type="presOf" srcId="{5F214981-0CB4-44D6-AABC-F4FEA1295BC2}" destId="{FB116245-9EA3-4D79-8B7A-0DFA42FDAF3E}" srcOrd="0" destOrd="0" presId="urn:microsoft.com/office/officeart/2008/layout/VerticalCurvedList"/>
    <dgm:cxn modelId="{5EC94B6F-6584-48D0-A2CD-EAF9D2CD8D4E}" type="presOf" srcId="{26789BFF-30A9-414C-ADAC-4FE89D379E6F}" destId="{CACAD63A-7932-4FEB-9E67-2E5074DAE0D7}" srcOrd="0" destOrd="0" presId="urn:microsoft.com/office/officeart/2008/layout/VerticalCurvedList"/>
    <dgm:cxn modelId="{793840E5-D015-4B6A-AFB2-15A37B60543F}" type="presOf" srcId="{D2B45945-0213-4693-A477-ED706594D7B7}" destId="{A909A995-0FA6-40E2-8411-E406172C72C4}" srcOrd="0" destOrd="0" presId="urn:microsoft.com/office/officeart/2008/layout/VerticalCurvedList"/>
    <dgm:cxn modelId="{A246CB86-A4A9-4712-9AF8-093179FC3615}" type="presOf" srcId="{BECF624A-DA52-44D7-BAB5-432443994BA9}" destId="{3F379D64-0146-487C-AD08-691F696D0ABD}" srcOrd="0" destOrd="0" presId="urn:microsoft.com/office/officeart/2008/layout/VerticalCurvedList"/>
    <dgm:cxn modelId="{E1A0DCBB-75A9-428C-9541-717FF9CC847E}" srcId="{5F214981-0CB4-44D6-AABC-F4FEA1295BC2}" destId="{79733E91-4AF6-4C75-8DF8-F16051E58ECB}" srcOrd="2" destOrd="0" parTransId="{80501C65-0960-40ED-B1D0-65DA146A4234}" sibTransId="{D794A8DE-28DC-4B88-AFAE-D3F31DB64F27}"/>
    <dgm:cxn modelId="{B6BDB256-30C4-49B2-8BB8-9D44DA0621CD}" type="presOf" srcId="{70432414-09E3-4953-B2F7-AD24A25BC227}" destId="{B6D2D5FA-9DF3-4E47-B559-E94B6234E9AF}" srcOrd="0" destOrd="0" presId="urn:microsoft.com/office/officeart/2008/layout/VerticalCurvedList"/>
    <dgm:cxn modelId="{6BFA22B3-3147-4DF9-87DA-C6BB80D1C3AE}" type="presOf" srcId="{0E205192-610B-42CC-A62C-8DBA0332092F}" destId="{CB7BBDA1-E753-48E3-A2F5-D20ED946623F}" srcOrd="0" destOrd="0" presId="urn:microsoft.com/office/officeart/2008/layout/VerticalCurvedList"/>
    <dgm:cxn modelId="{F0DF926D-4BE5-491E-B9E5-84294C6686F1}" type="presOf" srcId="{79733E91-4AF6-4C75-8DF8-F16051E58ECB}" destId="{093FB990-FD21-4D17-98C8-B1CC3F0D4D6F}" srcOrd="0" destOrd="0" presId="urn:microsoft.com/office/officeart/2008/layout/VerticalCurvedList"/>
    <dgm:cxn modelId="{A277F4CA-20B5-4E28-9EDB-0B06E9921435}" srcId="{5F214981-0CB4-44D6-AABC-F4FEA1295BC2}" destId="{0E205192-610B-42CC-A62C-8DBA0332092F}" srcOrd="3" destOrd="0" parTransId="{C7CEC66B-21DE-4EDD-A28F-0D21B14608EC}" sibTransId="{DD730513-A626-4C99-A75E-DABF8411CB0C}"/>
    <dgm:cxn modelId="{985BCC1C-C567-4B74-8BF1-57968309A32F}" type="presParOf" srcId="{FB116245-9EA3-4D79-8B7A-0DFA42FDAF3E}" destId="{99395B4F-3E3B-4D62-A924-F30CEE303E36}" srcOrd="0" destOrd="0" presId="urn:microsoft.com/office/officeart/2008/layout/VerticalCurvedList"/>
    <dgm:cxn modelId="{26B4FA79-147E-4E25-B707-A83ADC8521FA}" type="presParOf" srcId="{99395B4F-3E3B-4D62-A924-F30CEE303E36}" destId="{1C7660FF-A0FC-4C1E-95AF-47A91477F7E8}" srcOrd="0" destOrd="0" presId="urn:microsoft.com/office/officeart/2008/layout/VerticalCurvedList"/>
    <dgm:cxn modelId="{63E1A2D3-D7B6-4A19-934F-D974F46B7554}" type="presParOf" srcId="{1C7660FF-A0FC-4C1E-95AF-47A91477F7E8}" destId="{2A433743-59C7-4BC2-A894-CFF8BB0BCA88}" srcOrd="0" destOrd="0" presId="urn:microsoft.com/office/officeart/2008/layout/VerticalCurvedList"/>
    <dgm:cxn modelId="{3D8B1E8E-969A-47CF-8362-778061FAEA98}" type="presParOf" srcId="{1C7660FF-A0FC-4C1E-95AF-47A91477F7E8}" destId="{B6D2D5FA-9DF3-4E47-B559-E94B6234E9AF}" srcOrd="1" destOrd="0" presId="urn:microsoft.com/office/officeart/2008/layout/VerticalCurvedList"/>
    <dgm:cxn modelId="{BF8A3042-1D57-4955-9DF9-44E0007D01AD}" type="presParOf" srcId="{1C7660FF-A0FC-4C1E-95AF-47A91477F7E8}" destId="{EAE5447B-9EAC-446D-89AD-BFDAD89ECECF}" srcOrd="2" destOrd="0" presId="urn:microsoft.com/office/officeart/2008/layout/VerticalCurvedList"/>
    <dgm:cxn modelId="{8510B1F1-A455-40A7-B49B-611D8DA1DDD2}" type="presParOf" srcId="{1C7660FF-A0FC-4C1E-95AF-47A91477F7E8}" destId="{0A5D1664-EF0E-49D2-956C-F3E4E8CE9D1A}" srcOrd="3" destOrd="0" presId="urn:microsoft.com/office/officeart/2008/layout/VerticalCurvedList"/>
    <dgm:cxn modelId="{86904990-A4F1-4286-BAE2-25BB05557372}" type="presParOf" srcId="{99395B4F-3E3B-4D62-A924-F30CEE303E36}" destId="{3F379D64-0146-487C-AD08-691F696D0ABD}" srcOrd="1" destOrd="0" presId="urn:microsoft.com/office/officeart/2008/layout/VerticalCurvedList"/>
    <dgm:cxn modelId="{39128B23-597E-45AF-A09B-9A784E25212F}" type="presParOf" srcId="{99395B4F-3E3B-4D62-A924-F30CEE303E36}" destId="{FCB9F0A5-163F-4055-B076-C8E98121548A}" srcOrd="2" destOrd="0" presId="urn:microsoft.com/office/officeart/2008/layout/VerticalCurvedList"/>
    <dgm:cxn modelId="{2C5EE5DD-5E91-4D92-815C-7680C056EFF9}" type="presParOf" srcId="{FCB9F0A5-163F-4055-B076-C8E98121548A}" destId="{D2360EEF-DE4C-4C98-BDF1-BB520750AF11}" srcOrd="0" destOrd="0" presId="urn:microsoft.com/office/officeart/2008/layout/VerticalCurvedList"/>
    <dgm:cxn modelId="{029F4722-CA89-43C0-B4CF-5BBF482A5798}" type="presParOf" srcId="{99395B4F-3E3B-4D62-A924-F30CEE303E36}" destId="{CACAD63A-7932-4FEB-9E67-2E5074DAE0D7}" srcOrd="3" destOrd="0" presId="urn:microsoft.com/office/officeart/2008/layout/VerticalCurvedList"/>
    <dgm:cxn modelId="{C7E003A0-532E-4590-A396-B4CCB17292E8}" type="presParOf" srcId="{99395B4F-3E3B-4D62-A924-F30CEE303E36}" destId="{FA5B349F-9170-4A12-A9A9-5F5E9F218B20}" srcOrd="4" destOrd="0" presId="urn:microsoft.com/office/officeart/2008/layout/VerticalCurvedList"/>
    <dgm:cxn modelId="{BA1A41B9-CA50-4F5F-ADD9-EC7238CE2FBF}" type="presParOf" srcId="{FA5B349F-9170-4A12-A9A9-5F5E9F218B20}" destId="{364CF1FF-4A2B-42C4-AC90-133DDB57AA21}" srcOrd="0" destOrd="0" presId="urn:microsoft.com/office/officeart/2008/layout/VerticalCurvedList"/>
    <dgm:cxn modelId="{621E5B5A-4849-444A-BC48-66B395DFF3C1}" type="presParOf" srcId="{99395B4F-3E3B-4D62-A924-F30CEE303E36}" destId="{093FB990-FD21-4D17-98C8-B1CC3F0D4D6F}" srcOrd="5" destOrd="0" presId="urn:microsoft.com/office/officeart/2008/layout/VerticalCurvedList"/>
    <dgm:cxn modelId="{8BE99779-87FF-4876-8FB8-E1B344F9D222}" type="presParOf" srcId="{99395B4F-3E3B-4D62-A924-F30CEE303E36}" destId="{054D8BED-D623-4D82-AABA-83CA1CCE1FA7}" srcOrd="6" destOrd="0" presId="urn:microsoft.com/office/officeart/2008/layout/VerticalCurvedList"/>
    <dgm:cxn modelId="{94773178-C125-4F27-9FE8-B766DEFB05FF}" type="presParOf" srcId="{054D8BED-D623-4D82-AABA-83CA1CCE1FA7}" destId="{826F477D-6FA6-4D3B-852F-8C1A866ED4D6}" srcOrd="0" destOrd="0" presId="urn:microsoft.com/office/officeart/2008/layout/VerticalCurvedList"/>
    <dgm:cxn modelId="{7FC921F4-E3D1-4857-BC5E-1CCEE7D5F42D}" type="presParOf" srcId="{99395B4F-3E3B-4D62-A924-F30CEE303E36}" destId="{CB7BBDA1-E753-48E3-A2F5-D20ED946623F}" srcOrd="7" destOrd="0" presId="urn:microsoft.com/office/officeart/2008/layout/VerticalCurvedList"/>
    <dgm:cxn modelId="{CF3A96E2-6061-4922-AB91-A6A3092D849E}" type="presParOf" srcId="{99395B4F-3E3B-4D62-A924-F30CEE303E36}" destId="{F24693C8-211D-474D-8D9E-351A79CDA9A6}" srcOrd="8" destOrd="0" presId="urn:microsoft.com/office/officeart/2008/layout/VerticalCurvedList"/>
    <dgm:cxn modelId="{0FE46919-7C30-4907-AD5D-9977E711978F}" type="presParOf" srcId="{F24693C8-211D-474D-8D9E-351A79CDA9A6}" destId="{3F8F95EC-DADB-4FCF-8338-8204CFAF9C2F}" srcOrd="0" destOrd="0" presId="urn:microsoft.com/office/officeart/2008/layout/VerticalCurvedList"/>
    <dgm:cxn modelId="{59BD4E44-85DC-4DFE-A736-120756CBEEB2}" type="presParOf" srcId="{99395B4F-3E3B-4D62-A924-F30CEE303E36}" destId="{2492D525-5004-4F91-8258-BFCE6B4E03F5}" srcOrd="9" destOrd="0" presId="urn:microsoft.com/office/officeart/2008/layout/VerticalCurvedList"/>
    <dgm:cxn modelId="{EFC5BA91-2F6F-4E59-8F87-DB3778CCE39C}" type="presParOf" srcId="{99395B4F-3E3B-4D62-A924-F30CEE303E36}" destId="{19CA7C4C-4326-45DF-B312-AD0E07556912}" srcOrd="10" destOrd="0" presId="urn:microsoft.com/office/officeart/2008/layout/VerticalCurvedList"/>
    <dgm:cxn modelId="{1D24DAB7-FF0D-40BB-AE2C-02E70C8723E0}" type="presParOf" srcId="{19CA7C4C-4326-45DF-B312-AD0E07556912}" destId="{65E4FD74-B75F-4DF5-A602-28C18B6524E5}" srcOrd="0" destOrd="0" presId="urn:microsoft.com/office/officeart/2008/layout/VerticalCurvedList"/>
    <dgm:cxn modelId="{1CCE9AC6-AA77-471B-BBF3-B33BC387944F}" type="presParOf" srcId="{99395B4F-3E3B-4D62-A924-F30CEE303E36}" destId="{A909A995-0FA6-40E2-8411-E406172C72C4}" srcOrd="11" destOrd="0" presId="urn:microsoft.com/office/officeart/2008/layout/VerticalCurvedList"/>
    <dgm:cxn modelId="{B5F5369B-59A6-4B0F-B774-7E41E5B0C660}" type="presParOf" srcId="{99395B4F-3E3B-4D62-A924-F30CEE303E36}" destId="{074F5C27-A65F-43E0-8CD6-2676885108C6}" srcOrd="12" destOrd="0" presId="urn:microsoft.com/office/officeart/2008/layout/VerticalCurvedList"/>
    <dgm:cxn modelId="{FD2E4513-8123-417C-B550-1D099CAAAEE5}" type="presParOf" srcId="{074F5C27-A65F-43E0-8CD6-2676885108C6}" destId="{D3BE0B87-FB37-4BEA-8AA7-7835A8AB06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214981-0CB4-44D6-AABC-F4FEA1295BC2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CF624A-DA52-44D7-BAB5-432443994BA9}">
      <dgm:prSet phldrT="[Текст]" custT="1"/>
      <dgm:spPr/>
      <dgm:t>
        <a:bodyPr/>
        <a:lstStyle/>
        <a:p>
          <a:r>
            <a:rPr lang="ru-RU" sz="2000" dirty="0" smtClean="0"/>
            <a:t>школьники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52F7E63-6043-4831-8020-D7497D2DC629}" type="parTrans" cxnId="{006E10DA-810A-40BA-90A3-251005279D6D}">
      <dgm:prSet/>
      <dgm:spPr/>
      <dgm:t>
        <a:bodyPr/>
        <a:lstStyle/>
        <a:p>
          <a:endParaRPr lang="ru-RU"/>
        </a:p>
      </dgm:t>
    </dgm:pt>
    <dgm:pt modelId="{70432414-09E3-4953-B2F7-AD24A25BC227}" type="sibTrans" cxnId="{006E10DA-810A-40BA-90A3-251005279D6D}">
      <dgm:prSet/>
      <dgm:spPr/>
      <dgm:t>
        <a:bodyPr/>
        <a:lstStyle/>
        <a:p>
          <a:endParaRPr lang="ru-RU"/>
        </a:p>
      </dgm:t>
    </dgm:pt>
    <dgm:pt modelId="{26789BFF-30A9-414C-ADAC-4FE89D379E6F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учащиеся 1-3, 4-6, 7-11 классов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6CFB4DC-72A0-4031-B70C-115B38D6EDF2}" type="parTrans" cxnId="{17DCFA05-DA58-463A-8FD9-2E3DF969D6D4}">
      <dgm:prSet/>
      <dgm:spPr/>
      <dgm:t>
        <a:bodyPr/>
        <a:lstStyle/>
        <a:p>
          <a:endParaRPr lang="ru-RU"/>
        </a:p>
      </dgm:t>
    </dgm:pt>
    <dgm:pt modelId="{62C7FA72-AA9C-4D5B-8F93-0C718D08DE1C}" type="sibTrans" cxnId="{17DCFA05-DA58-463A-8FD9-2E3DF969D6D4}">
      <dgm:prSet/>
      <dgm:spPr/>
      <dgm:t>
        <a:bodyPr/>
        <a:lstStyle/>
        <a:p>
          <a:endParaRPr lang="ru-RU"/>
        </a:p>
      </dgm:t>
    </dgm:pt>
    <dgm:pt modelId="{13605BED-17B1-4969-ABB3-9386E70CC9CA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заочники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69A30FD4-823F-41B9-ABBF-BB85523C3AD5}" type="parTrans" cxnId="{B6CE4C94-8FBA-4FCE-9B47-9D169601BC20}">
      <dgm:prSet/>
      <dgm:spPr/>
      <dgm:t>
        <a:bodyPr/>
        <a:lstStyle/>
        <a:p>
          <a:endParaRPr lang="ru-RU"/>
        </a:p>
      </dgm:t>
    </dgm:pt>
    <dgm:pt modelId="{877ABB7B-735F-4764-8917-B26DD71AE399}" type="sibTrans" cxnId="{B6CE4C94-8FBA-4FCE-9B47-9D169601BC20}">
      <dgm:prSet/>
      <dgm:spPr/>
      <dgm:t>
        <a:bodyPr/>
        <a:lstStyle/>
        <a:p>
          <a:endParaRPr lang="ru-RU"/>
        </a:p>
      </dgm:t>
    </dgm:pt>
    <dgm:pt modelId="{D2B45945-0213-4693-A477-ED706594D7B7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с неполным средним образованием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B2E76A3-A829-4D0D-BA41-F0FBE1C9B81B}" type="parTrans" cxnId="{EA8AC414-9C9E-400E-B74F-3B716DC2D06A}">
      <dgm:prSet/>
      <dgm:spPr/>
      <dgm:t>
        <a:bodyPr/>
        <a:lstStyle/>
        <a:p>
          <a:endParaRPr lang="ru-RU"/>
        </a:p>
      </dgm:t>
    </dgm:pt>
    <dgm:pt modelId="{172FFE7D-0C5A-42E2-8E2D-1F8942463A7B}" type="sibTrans" cxnId="{EA8AC414-9C9E-400E-B74F-3B716DC2D06A}">
      <dgm:prSet/>
      <dgm:spPr/>
      <dgm:t>
        <a:bodyPr/>
        <a:lstStyle/>
        <a:p>
          <a:endParaRPr lang="ru-RU"/>
        </a:p>
      </dgm:t>
    </dgm:pt>
    <dgm:pt modelId="{79733E91-4AF6-4C75-8DF8-F16051E58ECB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учащиеся ПТУ, колледжей, студенты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D794A8DE-28DC-4B88-AFAE-D3F31DB64F27}" type="sibTrans" cxnId="{E1A0DCBB-75A9-428C-9541-717FF9CC847E}">
      <dgm:prSet/>
      <dgm:spPr/>
      <dgm:t>
        <a:bodyPr/>
        <a:lstStyle/>
        <a:p>
          <a:endParaRPr lang="ru-RU"/>
        </a:p>
      </dgm:t>
    </dgm:pt>
    <dgm:pt modelId="{80501C65-0960-40ED-B1D0-65DA146A4234}" type="parTrans" cxnId="{E1A0DCBB-75A9-428C-9541-717FF9CC847E}">
      <dgm:prSet/>
      <dgm:spPr/>
      <dgm:t>
        <a:bodyPr/>
        <a:lstStyle/>
        <a:p>
          <a:endParaRPr lang="ru-RU"/>
        </a:p>
      </dgm:t>
    </dgm:pt>
    <dgm:pt modelId="{68EE5622-5A56-46F6-95A8-BF9A47756FDE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со средним и средне-специальным образованием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F66B20E3-0A67-411D-A13F-39481CC329AC}" type="parTrans" cxnId="{641C4BCE-DAE5-407E-8BAC-4CB9FF04CE5B}">
      <dgm:prSet/>
      <dgm:spPr/>
      <dgm:t>
        <a:bodyPr/>
        <a:lstStyle/>
        <a:p>
          <a:endParaRPr lang="ru-RU"/>
        </a:p>
      </dgm:t>
    </dgm:pt>
    <dgm:pt modelId="{603BA89C-3A17-47B4-8579-7E184F4F48E0}" type="sibTrans" cxnId="{641C4BCE-DAE5-407E-8BAC-4CB9FF04CE5B}">
      <dgm:prSet/>
      <dgm:spPr/>
      <dgm:t>
        <a:bodyPr/>
        <a:lstStyle/>
        <a:p>
          <a:endParaRPr lang="ru-RU"/>
        </a:p>
      </dgm:t>
    </dgm:pt>
    <dgm:pt modelId="{5BF2B5D6-6F95-4A9E-BFFB-A15BBC696B40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с высшим образованием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15C84675-C5BE-4705-B836-FC46DF6A2A49}" type="parTrans" cxnId="{F1EC75A9-C039-4D95-8F66-07167F967C5B}">
      <dgm:prSet/>
      <dgm:spPr/>
      <dgm:t>
        <a:bodyPr/>
        <a:lstStyle/>
        <a:p>
          <a:endParaRPr lang="ru-RU"/>
        </a:p>
      </dgm:t>
    </dgm:pt>
    <dgm:pt modelId="{18DAE99E-65C2-455D-94FF-0A0128748AFA}" type="sibTrans" cxnId="{F1EC75A9-C039-4D95-8F66-07167F967C5B}">
      <dgm:prSet/>
      <dgm:spPr/>
      <dgm:t>
        <a:bodyPr/>
        <a:lstStyle/>
        <a:p>
          <a:endParaRPr lang="ru-RU"/>
        </a:p>
      </dgm:t>
    </dgm:pt>
    <dgm:pt modelId="{FB116245-9EA3-4D79-8B7A-0DFA42FDAF3E}" type="pres">
      <dgm:prSet presAssocID="{5F214981-0CB4-44D6-AABC-F4FEA1295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395B4F-3E3B-4D62-A924-F30CEE303E36}" type="pres">
      <dgm:prSet presAssocID="{5F214981-0CB4-44D6-AABC-F4FEA1295BC2}" presName="Name1" presStyleCnt="0"/>
      <dgm:spPr/>
    </dgm:pt>
    <dgm:pt modelId="{1C7660FF-A0FC-4C1E-95AF-47A91477F7E8}" type="pres">
      <dgm:prSet presAssocID="{5F214981-0CB4-44D6-AABC-F4FEA1295BC2}" presName="cycle" presStyleCnt="0"/>
      <dgm:spPr/>
    </dgm:pt>
    <dgm:pt modelId="{2A433743-59C7-4BC2-A894-CFF8BB0BCA88}" type="pres">
      <dgm:prSet presAssocID="{5F214981-0CB4-44D6-AABC-F4FEA1295BC2}" presName="srcNode" presStyleLbl="node1" presStyleIdx="0" presStyleCnt="7"/>
      <dgm:spPr/>
    </dgm:pt>
    <dgm:pt modelId="{B6D2D5FA-9DF3-4E47-B559-E94B6234E9AF}" type="pres">
      <dgm:prSet presAssocID="{5F214981-0CB4-44D6-AABC-F4FEA1295BC2}" presName="conn" presStyleLbl="parChTrans1D2" presStyleIdx="0" presStyleCnt="1"/>
      <dgm:spPr/>
      <dgm:t>
        <a:bodyPr/>
        <a:lstStyle/>
        <a:p>
          <a:endParaRPr lang="ru-RU"/>
        </a:p>
      </dgm:t>
    </dgm:pt>
    <dgm:pt modelId="{EAE5447B-9EAC-446D-89AD-BFDAD89ECECF}" type="pres">
      <dgm:prSet presAssocID="{5F214981-0CB4-44D6-AABC-F4FEA1295BC2}" presName="extraNode" presStyleLbl="node1" presStyleIdx="0" presStyleCnt="7"/>
      <dgm:spPr/>
    </dgm:pt>
    <dgm:pt modelId="{0A5D1664-EF0E-49D2-956C-F3E4E8CE9D1A}" type="pres">
      <dgm:prSet presAssocID="{5F214981-0CB4-44D6-AABC-F4FEA1295BC2}" presName="dstNode" presStyleLbl="node1" presStyleIdx="0" presStyleCnt="7"/>
      <dgm:spPr/>
    </dgm:pt>
    <dgm:pt modelId="{3F379D64-0146-487C-AD08-691F696D0ABD}" type="pres">
      <dgm:prSet presAssocID="{BECF624A-DA52-44D7-BAB5-432443994BA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F0A5-163F-4055-B076-C8E98121548A}" type="pres">
      <dgm:prSet presAssocID="{BECF624A-DA52-44D7-BAB5-432443994BA9}" presName="accent_1" presStyleCnt="0"/>
      <dgm:spPr/>
    </dgm:pt>
    <dgm:pt modelId="{D2360EEF-DE4C-4C98-BDF1-BB520750AF11}" type="pres">
      <dgm:prSet presAssocID="{BECF624A-DA52-44D7-BAB5-432443994BA9}" presName="accentRepeatNode" presStyleLbl="solidFgAcc1" presStyleIdx="0" presStyleCnt="7"/>
      <dgm:spPr/>
    </dgm:pt>
    <dgm:pt modelId="{CACAD63A-7932-4FEB-9E67-2E5074DAE0D7}" type="pres">
      <dgm:prSet presAssocID="{26789BFF-30A9-414C-ADAC-4FE89D379E6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349F-9170-4A12-A9A9-5F5E9F218B20}" type="pres">
      <dgm:prSet presAssocID="{26789BFF-30A9-414C-ADAC-4FE89D379E6F}" presName="accent_2" presStyleCnt="0"/>
      <dgm:spPr/>
    </dgm:pt>
    <dgm:pt modelId="{364CF1FF-4A2B-42C4-AC90-133DDB57AA21}" type="pres">
      <dgm:prSet presAssocID="{26789BFF-30A9-414C-ADAC-4FE89D379E6F}" presName="accentRepeatNode" presStyleLbl="solidFgAcc1" presStyleIdx="1" presStyleCnt="7"/>
      <dgm:spPr/>
    </dgm:pt>
    <dgm:pt modelId="{093FB990-FD21-4D17-98C8-B1CC3F0D4D6F}" type="pres">
      <dgm:prSet presAssocID="{79733E91-4AF6-4C75-8DF8-F16051E58EC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8BED-D623-4D82-AABA-83CA1CCE1FA7}" type="pres">
      <dgm:prSet presAssocID="{79733E91-4AF6-4C75-8DF8-F16051E58ECB}" presName="accent_3" presStyleCnt="0"/>
      <dgm:spPr/>
    </dgm:pt>
    <dgm:pt modelId="{826F477D-6FA6-4D3B-852F-8C1A866ED4D6}" type="pres">
      <dgm:prSet presAssocID="{79733E91-4AF6-4C75-8DF8-F16051E58ECB}" presName="accentRepeatNode" presStyleLbl="solidFgAcc1" presStyleIdx="2" presStyleCnt="7"/>
      <dgm:spPr/>
    </dgm:pt>
    <dgm:pt modelId="{122CF643-467E-416F-94AC-48142B963905}" type="pres">
      <dgm:prSet presAssocID="{13605BED-17B1-4969-ABB3-9386E70CC9C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8E165-7914-4714-AF2C-E29A5DB153B0}" type="pres">
      <dgm:prSet presAssocID="{13605BED-17B1-4969-ABB3-9386E70CC9CA}" presName="accent_4" presStyleCnt="0"/>
      <dgm:spPr/>
    </dgm:pt>
    <dgm:pt modelId="{65E4FD74-B75F-4DF5-A602-28C18B6524E5}" type="pres">
      <dgm:prSet presAssocID="{13605BED-17B1-4969-ABB3-9386E70CC9CA}" presName="accentRepeatNode" presStyleLbl="solidFgAcc1" presStyleIdx="3" presStyleCnt="7"/>
      <dgm:spPr/>
    </dgm:pt>
    <dgm:pt modelId="{27DB8B02-7F98-44B8-8A75-1B4935EC7E5A}" type="pres">
      <dgm:prSet presAssocID="{D2B45945-0213-4693-A477-ED706594D7B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F67EF-AE92-4B26-A623-E0BAE1390C61}" type="pres">
      <dgm:prSet presAssocID="{D2B45945-0213-4693-A477-ED706594D7B7}" presName="accent_5" presStyleCnt="0"/>
      <dgm:spPr/>
    </dgm:pt>
    <dgm:pt modelId="{D3BE0B87-FB37-4BEA-8AA7-7835A8AB062C}" type="pres">
      <dgm:prSet presAssocID="{D2B45945-0213-4693-A477-ED706594D7B7}" presName="accentRepeatNode" presStyleLbl="solidFgAcc1" presStyleIdx="4" presStyleCnt="7"/>
      <dgm:spPr/>
    </dgm:pt>
    <dgm:pt modelId="{196E1978-93A2-4EAA-8C71-A02548F33697}" type="pres">
      <dgm:prSet presAssocID="{68EE5622-5A56-46F6-95A8-BF9A47756FD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C8CCB-7843-4535-A2D4-D1407F5924D8}" type="pres">
      <dgm:prSet presAssocID="{68EE5622-5A56-46F6-95A8-BF9A47756FDE}" presName="accent_6" presStyleCnt="0"/>
      <dgm:spPr/>
    </dgm:pt>
    <dgm:pt modelId="{64D71D92-56A3-4083-A0E2-F5E1AB3C58BC}" type="pres">
      <dgm:prSet presAssocID="{68EE5622-5A56-46F6-95A8-BF9A47756FDE}" presName="accentRepeatNode" presStyleLbl="solidFgAcc1" presStyleIdx="5" presStyleCnt="7"/>
      <dgm:spPr/>
    </dgm:pt>
    <dgm:pt modelId="{62E2D8F5-5ECF-4A9D-B5E0-0A97D0F4FBFF}" type="pres">
      <dgm:prSet presAssocID="{5BF2B5D6-6F95-4A9E-BFFB-A15BBC696B4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F8822-041D-4893-BF4E-5B41F83F360D}" type="pres">
      <dgm:prSet presAssocID="{5BF2B5D6-6F95-4A9E-BFFB-A15BBC696B40}" presName="accent_7" presStyleCnt="0"/>
      <dgm:spPr/>
    </dgm:pt>
    <dgm:pt modelId="{DF35EAF0-A0C8-4137-816B-51BC6B33E3A3}" type="pres">
      <dgm:prSet presAssocID="{5BF2B5D6-6F95-4A9E-BFFB-A15BBC696B40}" presName="accentRepeatNode" presStyleLbl="solidFgAcc1" presStyleIdx="6" presStyleCnt="7"/>
      <dgm:spPr/>
    </dgm:pt>
  </dgm:ptLst>
  <dgm:cxnLst>
    <dgm:cxn modelId="{F5B0E551-EBD6-4801-B900-FBE1A943DCD5}" type="presOf" srcId="{13605BED-17B1-4969-ABB3-9386E70CC9CA}" destId="{122CF643-467E-416F-94AC-48142B963905}" srcOrd="0" destOrd="0" presId="urn:microsoft.com/office/officeart/2008/layout/VerticalCurvedList"/>
    <dgm:cxn modelId="{E1A0DCBB-75A9-428C-9541-717FF9CC847E}" srcId="{5F214981-0CB4-44D6-AABC-F4FEA1295BC2}" destId="{79733E91-4AF6-4C75-8DF8-F16051E58ECB}" srcOrd="2" destOrd="0" parTransId="{80501C65-0960-40ED-B1D0-65DA146A4234}" sibTransId="{D794A8DE-28DC-4B88-AFAE-D3F31DB64F27}"/>
    <dgm:cxn modelId="{B6CE4C94-8FBA-4FCE-9B47-9D169601BC20}" srcId="{5F214981-0CB4-44D6-AABC-F4FEA1295BC2}" destId="{13605BED-17B1-4969-ABB3-9386E70CC9CA}" srcOrd="3" destOrd="0" parTransId="{69A30FD4-823F-41B9-ABBF-BB85523C3AD5}" sibTransId="{877ABB7B-735F-4764-8917-B26DD71AE399}"/>
    <dgm:cxn modelId="{5FC01A37-1A11-4997-9872-1DB09AA06445}" type="presOf" srcId="{68EE5622-5A56-46F6-95A8-BF9A47756FDE}" destId="{196E1978-93A2-4EAA-8C71-A02548F33697}" srcOrd="0" destOrd="0" presId="urn:microsoft.com/office/officeart/2008/layout/VerticalCurvedList"/>
    <dgm:cxn modelId="{AB6D1D38-3356-475F-A631-58B86F08D0F1}" type="presOf" srcId="{5F214981-0CB4-44D6-AABC-F4FEA1295BC2}" destId="{FB116245-9EA3-4D79-8B7A-0DFA42FDAF3E}" srcOrd="0" destOrd="0" presId="urn:microsoft.com/office/officeart/2008/layout/VerticalCurvedList"/>
    <dgm:cxn modelId="{641C4BCE-DAE5-407E-8BAC-4CB9FF04CE5B}" srcId="{5F214981-0CB4-44D6-AABC-F4FEA1295BC2}" destId="{68EE5622-5A56-46F6-95A8-BF9A47756FDE}" srcOrd="5" destOrd="0" parTransId="{F66B20E3-0A67-411D-A13F-39481CC329AC}" sibTransId="{603BA89C-3A17-47B4-8579-7E184F4F48E0}"/>
    <dgm:cxn modelId="{E75B7F77-F06E-454A-BA61-8242952A2B67}" type="presOf" srcId="{D2B45945-0213-4693-A477-ED706594D7B7}" destId="{27DB8B02-7F98-44B8-8A75-1B4935EC7E5A}" srcOrd="0" destOrd="0" presId="urn:microsoft.com/office/officeart/2008/layout/VerticalCurvedList"/>
    <dgm:cxn modelId="{8EDBF172-93BB-47A0-8BAD-1E3512CFC98D}" type="presOf" srcId="{70432414-09E3-4953-B2F7-AD24A25BC227}" destId="{B6D2D5FA-9DF3-4E47-B559-E94B6234E9AF}" srcOrd="0" destOrd="0" presId="urn:microsoft.com/office/officeart/2008/layout/VerticalCurvedList"/>
    <dgm:cxn modelId="{006E10DA-810A-40BA-90A3-251005279D6D}" srcId="{5F214981-0CB4-44D6-AABC-F4FEA1295BC2}" destId="{BECF624A-DA52-44D7-BAB5-432443994BA9}" srcOrd="0" destOrd="0" parTransId="{552F7E63-6043-4831-8020-D7497D2DC629}" sibTransId="{70432414-09E3-4953-B2F7-AD24A25BC227}"/>
    <dgm:cxn modelId="{F1EC75A9-C039-4D95-8F66-07167F967C5B}" srcId="{5F214981-0CB4-44D6-AABC-F4FEA1295BC2}" destId="{5BF2B5D6-6F95-4A9E-BFFB-A15BBC696B40}" srcOrd="6" destOrd="0" parTransId="{15C84675-C5BE-4705-B836-FC46DF6A2A49}" sibTransId="{18DAE99E-65C2-455D-94FF-0A0128748AFA}"/>
    <dgm:cxn modelId="{EA8AC414-9C9E-400E-B74F-3B716DC2D06A}" srcId="{5F214981-0CB4-44D6-AABC-F4FEA1295BC2}" destId="{D2B45945-0213-4693-A477-ED706594D7B7}" srcOrd="4" destOrd="0" parTransId="{4B2E76A3-A829-4D0D-BA41-F0FBE1C9B81B}" sibTransId="{172FFE7D-0C5A-42E2-8E2D-1F8942463A7B}"/>
    <dgm:cxn modelId="{17DCFA05-DA58-463A-8FD9-2E3DF969D6D4}" srcId="{5F214981-0CB4-44D6-AABC-F4FEA1295BC2}" destId="{26789BFF-30A9-414C-ADAC-4FE89D379E6F}" srcOrd="1" destOrd="0" parTransId="{46CFB4DC-72A0-4031-B70C-115B38D6EDF2}" sibTransId="{62C7FA72-AA9C-4D5B-8F93-0C718D08DE1C}"/>
    <dgm:cxn modelId="{CDE75D4A-61AF-4E13-ACC8-4D5473F0E3F0}" type="presOf" srcId="{BECF624A-DA52-44D7-BAB5-432443994BA9}" destId="{3F379D64-0146-487C-AD08-691F696D0ABD}" srcOrd="0" destOrd="0" presId="urn:microsoft.com/office/officeart/2008/layout/VerticalCurvedList"/>
    <dgm:cxn modelId="{CACDDF1E-D2CC-4472-8CA3-D7C7C9DA962C}" type="presOf" srcId="{79733E91-4AF6-4C75-8DF8-F16051E58ECB}" destId="{093FB990-FD21-4D17-98C8-B1CC3F0D4D6F}" srcOrd="0" destOrd="0" presId="urn:microsoft.com/office/officeart/2008/layout/VerticalCurvedList"/>
    <dgm:cxn modelId="{51768181-084D-4BB7-A29B-FCDDC882F01B}" type="presOf" srcId="{26789BFF-30A9-414C-ADAC-4FE89D379E6F}" destId="{CACAD63A-7932-4FEB-9E67-2E5074DAE0D7}" srcOrd="0" destOrd="0" presId="urn:microsoft.com/office/officeart/2008/layout/VerticalCurvedList"/>
    <dgm:cxn modelId="{47A37A9C-2F5A-4343-81A2-57E50E70EFF7}" type="presOf" srcId="{5BF2B5D6-6F95-4A9E-BFFB-A15BBC696B40}" destId="{62E2D8F5-5ECF-4A9D-B5E0-0A97D0F4FBFF}" srcOrd="0" destOrd="0" presId="urn:microsoft.com/office/officeart/2008/layout/VerticalCurvedList"/>
    <dgm:cxn modelId="{E4086FEF-3BCE-4B50-94EC-451F82C0EED2}" type="presParOf" srcId="{FB116245-9EA3-4D79-8B7A-0DFA42FDAF3E}" destId="{99395B4F-3E3B-4D62-A924-F30CEE303E36}" srcOrd="0" destOrd="0" presId="urn:microsoft.com/office/officeart/2008/layout/VerticalCurvedList"/>
    <dgm:cxn modelId="{85D59EA3-0A04-407B-8337-F0DF034DD4DB}" type="presParOf" srcId="{99395B4F-3E3B-4D62-A924-F30CEE303E36}" destId="{1C7660FF-A0FC-4C1E-95AF-47A91477F7E8}" srcOrd="0" destOrd="0" presId="urn:microsoft.com/office/officeart/2008/layout/VerticalCurvedList"/>
    <dgm:cxn modelId="{F51F8E99-FA49-4D6B-88A7-233FCA8153A7}" type="presParOf" srcId="{1C7660FF-A0FC-4C1E-95AF-47A91477F7E8}" destId="{2A433743-59C7-4BC2-A894-CFF8BB0BCA88}" srcOrd="0" destOrd="0" presId="urn:microsoft.com/office/officeart/2008/layout/VerticalCurvedList"/>
    <dgm:cxn modelId="{E85C04DB-0CF7-436A-BE03-AD441E6A5A2A}" type="presParOf" srcId="{1C7660FF-A0FC-4C1E-95AF-47A91477F7E8}" destId="{B6D2D5FA-9DF3-4E47-B559-E94B6234E9AF}" srcOrd="1" destOrd="0" presId="urn:microsoft.com/office/officeart/2008/layout/VerticalCurvedList"/>
    <dgm:cxn modelId="{951BAF19-9A41-4A21-A265-EECC8B144567}" type="presParOf" srcId="{1C7660FF-A0FC-4C1E-95AF-47A91477F7E8}" destId="{EAE5447B-9EAC-446D-89AD-BFDAD89ECECF}" srcOrd="2" destOrd="0" presId="urn:microsoft.com/office/officeart/2008/layout/VerticalCurvedList"/>
    <dgm:cxn modelId="{EC130284-9930-4F1B-93EC-79C9C18ADB6C}" type="presParOf" srcId="{1C7660FF-A0FC-4C1E-95AF-47A91477F7E8}" destId="{0A5D1664-EF0E-49D2-956C-F3E4E8CE9D1A}" srcOrd="3" destOrd="0" presId="urn:microsoft.com/office/officeart/2008/layout/VerticalCurvedList"/>
    <dgm:cxn modelId="{D370B85A-6003-4A1E-A7B5-CB129037502A}" type="presParOf" srcId="{99395B4F-3E3B-4D62-A924-F30CEE303E36}" destId="{3F379D64-0146-487C-AD08-691F696D0ABD}" srcOrd="1" destOrd="0" presId="urn:microsoft.com/office/officeart/2008/layout/VerticalCurvedList"/>
    <dgm:cxn modelId="{BBF29FAE-5840-4F40-9836-F731E43686CE}" type="presParOf" srcId="{99395B4F-3E3B-4D62-A924-F30CEE303E36}" destId="{FCB9F0A5-163F-4055-B076-C8E98121548A}" srcOrd="2" destOrd="0" presId="urn:microsoft.com/office/officeart/2008/layout/VerticalCurvedList"/>
    <dgm:cxn modelId="{4E9A1574-E87D-421F-A4F0-9A963C0BE7AD}" type="presParOf" srcId="{FCB9F0A5-163F-4055-B076-C8E98121548A}" destId="{D2360EEF-DE4C-4C98-BDF1-BB520750AF11}" srcOrd="0" destOrd="0" presId="urn:microsoft.com/office/officeart/2008/layout/VerticalCurvedList"/>
    <dgm:cxn modelId="{52BE093D-7FB1-4B4E-9A0B-90452E175B73}" type="presParOf" srcId="{99395B4F-3E3B-4D62-A924-F30CEE303E36}" destId="{CACAD63A-7932-4FEB-9E67-2E5074DAE0D7}" srcOrd="3" destOrd="0" presId="urn:microsoft.com/office/officeart/2008/layout/VerticalCurvedList"/>
    <dgm:cxn modelId="{5F112A1E-D86F-4522-96BF-6BE629B3E2FB}" type="presParOf" srcId="{99395B4F-3E3B-4D62-A924-F30CEE303E36}" destId="{FA5B349F-9170-4A12-A9A9-5F5E9F218B20}" srcOrd="4" destOrd="0" presId="urn:microsoft.com/office/officeart/2008/layout/VerticalCurvedList"/>
    <dgm:cxn modelId="{BF4465E2-2DFD-464E-8EE5-D2A56354A5D6}" type="presParOf" srcId="{FA5B349F-9170-4A12-A9A9-5F5E9F218B20}" destId="{364CF1FF-4A2B-42C4-AC90-133DDB57AA21}" srcOrd="0" destOrd="0" presId="urn:microsoft.com/office/officeart/2008/layout/VerticalCurvedList"/>
    <dgm:cxn modelId="{3EB079F7-426F-4BF0-AB51-C09F7247F78A}" type="presParOf" srcId="{99395B4F-3E3B-4D62-A924-F30CEE303E36}" destId="{093FB990-FD21-4D17-98C8-B1CC3F0D4D6F}" srcOrd="5" destOrd="0" presId="urn:microsoft.com/office/officeart/2008/layout/VerticalCurvedList"/>
    <dgm:cxn modelId="{A06311F2-952D-4C26-9930-AD8194538565}" type="presParOf" srcId="{99395B4F-3E3B-4D62-A924-F30CEE303E36}" destId="{054D8BED-D623-4D82-AABA-83CA1CCE1FA7}" srcOrd="6" destOrd="0" presId="urn:microsoft.com/office/officeart/2008/layout/VerticalCurvedList"/>
    <dgm:cxn modelId="{12AB1E79-ABBE-440E-9A89-F9D240BF6356}" type="presParOf" srcId="{054D8BED-D623-4D82-AABA-83CA1CCE1FA7}" destId="{826F477D-6FA6-4D3B-852F-8C1A866ED4D6}" srcOrd="0" destOrd="0" presId="urn:microsoft.com/office/officeart/2008/layout/VerticalCurvedList"/>
    <dgm:cxn modelId="{BE6B8EBA-6FAC-413F-8485-844311AE1CC9}" type="presParOf" srcId="{99395B4F-3E3B-4D62-A924-F30CEE303E36}" destId="{122CF643-467E-416F-94AC-48142B963905}" srcOrd="7" destOrd="0" presId="urn:microsoft.com/office/officeart/2008/layout/VerticalCurvedList"/>
    <dgm:cxn modelId="{AE89952C-7555-4A33-BEFA-BDC97F95A302}" type="presParOf" srcId="{99395B4F-3E3B-4D62-A924-F30CEE303E36}" destId="{A748E165-7914-4714-AF2C-E29A5DB153B0}" srcOrd="8" destOrd="0" presId="urn:microsoft.com/office/officeart/2008/layout/VerticalCurvedList"/>
    <dgm:cxn modelId="{DF84D9B4-2CA9-4CF8-BC61-140C866981F8}" type="presParOf" srcId="{A748E165-7914-4714-AF2C-E29A5DB153B0}" destId="{65E4FD74-B75F-4DF5-A602-28C18B6524E5}" srcOrd="0" destOrd="0" presId="urn:microsoft.com/office/officeart/2008/layout/VerticalCurvedList"/>
    <dgm:cxn modelId="{450CB08D-4EE1-4A43-AC24-B636EE0900BE}" type="presParOf" srcId="{99395B4F-3E3B-4D62-A924-F30CEE303E36}" destId="{27DB8B02-7F98-44B8-8A75-1B4935EC7E5A}" srcOrd="9" destOrd="0" presId="urn:microsoft.com/office/officeart/2008/layout/VerticalCurvedList"/>
    <dgm:cxn modelId="{400B1250-A0FB-4115-BBFF-93F9DFC41FB0}" type="presParOf" srcId="{99395B4F-3E3B-4D62-A924-F30CEE303E36}" destId="{684F67EF-AE92-4B26-A623-E0BAE1390C61}" srcOrd="10" destOrd="0" presId="urn:microsoft.com/office/officeart/2008/layout/VerticalCurvedList"/>
    <dgm:cxn modelId="{35975AAF-852E-44CE-A031-27E011BF2F41}" type="presParOf" srcId="{684F67EF-AE92-4B26-A623-E0BAE1390C61}" destId="{D3BE0B87-FB37-4BEA-8AA7-7835A8AB062C}" srcOrd="0" destOrd="0" presId="urn:microsoft.com/office/officeart/2008/layout/VerticalCurvedList"/>
    <dgm:cxn modelId="{AA4CD5ED-D7C7-4486-868B-BFD0D60DAC62}" type="presParOf" srcId="{99395B4F-3E3B-4D62-A924-F30CEE303E36}" destId="{196E1978-93A2-4EAA-8C71-A02548F33697}" srcOrd="11" destOrd="0" presId="urn:microsoft.com/office/officeart/2008/layout/VerticalCurvedList"/>
    <dgm:cxn modelId="{9F886879-27FC-430B-A25E-5DE96F2E654F}" type="presParOf" srcId="{99395B4F-3E3B-4D62-A924-F30CEE303E36}" destId="{AF7C8CCB-7843-4535-A2D4-D1407F5924D8}" srcOrd="12" destOrd="0" presId="urn:microsoft.com/office/officeart/2008/layout/VerticalCurvedList"/>
    <dgm:cxn modelId="{4860E861-9767-4E44-96AB-27CE7F39D5BB}" type="presParOf" srcId="{AF7C8CCB-7843-4535-A2D4-D1407F5924D8}" destId="{64D71D92-56A3-4083-A0E2-F5E1AB3C58BC}" srcOrd="0" destOrd="0" presId="urn:microsoft.com/office/officeart/2008/layout/VerticalCurvedList"/>
    <dgm:cxn modelId="{456C4FD7-01EA-4C24-9833-3636E24514D4}" type="presParOf" srcId="{99395B4F-3E3B-4D62-A924-F30CEE303E36}" destId="{62E2D8F5-5ECF-4A9D-B5E0-0A97D0F4FBFF}" srcOrd="13" destOrd="0" presId="urn:microsoft.com/office/officeart/2008/layout/VerticalCurvedList"/>
    <dgm:cxn modelId="{E6526F7F-48C3-48DE-BE74-765D058A141E}" type="presParOf" srcId="{99395B4F-3E3B-4D62-A924-F30CEE303E36}" destId="{FA7F8822-041D-4893-BF4E-5B41F83F360D}" srcOrd="14" destOrd="0" presId="urn:microsoft.com/office/officeart/2008/layout/VerticalCurvedList"/>
    <dgm:cxn modelId="{BA118B60-BBB2-44B0-8953-25B6C2E648C8}" type="presParOf" srcId="{FA7F8822-041D-4893-BF4E-5B41F83F360D}" destId="{DF35EAF0-A0C8-4137-816B-51BC6B33E3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214981-0CB4-44D6-AABC-F4FEA1295BC2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CF624A-DA52-44D7-BAB5-432443994BA9}">
      <dgm:prSet phldrT="[Текст]" custT="1"/>
      <dgm:spPr/>
      <dgm:t>
        <a:bodyPr/>
        <a:lstStyle/>
        <a:p>
          <a:r>
            <a:rPr lang="ru-RU" sz="2000" dirty="0" smtClean="0"/>
            <a:t>полные, не полные семьи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52F7E63-6043-4831-8020-D7497D2DC629}" type="parTrans" cxnId="{006E10DA-810A-40BA-90A3-251005279D6D}">
      <dgm:prSet/>
      <dgm:spPr/>
      <dgm:t>
        <a:bodyPr/>
        <a:lstStyle/>
        <a:p>
          <a:endParaRPr lang="ru-RU"/>
        </a:p>
      </dgm:t>
    </dgm:pt>
    <dgm:pt modelId="{70432414-09E3-4953-B2F7-AD24A25BC227}" type="sibTrans" cxnId="{006E10DA-810A-40BA-90A3-251005279D6D}">
      <dgm:prSet/>
      <dgm:spPr/>
      <dgm:t>
        <a:bodyPr/>
        <a:lstStyle/>
        <a:p>
          <a:endParaRPr lang="ru-RU"/>
        </a:p>
      </dgm:t>
    </dgm:pt>
    <dgm:pt modelId="{26789BFF-30A9-414C-ADAC-4FE89D379E6F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молодые семьи, молодожены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6CFB4DC-72A0-4031-B70C-115B38D6EDF2}" type="parTrans" cxnId="{17DCFA05-DA58-463A-8FD9-2E3DF969D6D4}">
      <dgm:prSet/>
      <dgm:spPr/>
      <dgm:t>
        <a:bodyPr/>
        <a:lstStyle/>
        <a:p>
          <a:endParaRPr lang="ru-RU"/>
        </a:p>
      </dgm:t>
    </dgm:pt>
    <dgm:pt modelId="{62C7FA72-AA9C-4D5B-8F93-0C718D08DE1C}" type="sibTrans" cxnId="{17DCFA05-DA58-463A-8FD9-2E3DF969D6D4}">
      <dgm:prSet/>
      <dgm:spPr/>
      <dgm:t>
        <a:bodyPr/>
        <a:lstStyle/>
        <a:p>
          <a:endParaRPr lang="ru-RU"/>
        </a:p>
      </dgm:t>
    </dgm:pt>
    <dgm:pt modelId="{13605BED-17B1-4969-ABB3-9386E70CC9CA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многодетные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69A30FD4-823F-41B9-ABBF-BB85523C3AD5}" type="parTrans" cxnId="{B6CE4C94-8FBA-4FCE-9B47-9D169601BC20}">
      <dgm:prSet/>
      <dgm:spPr/>
      <dgm:t>
        <a:bodyPr/>
        <a:lstStyle/>
        <a:p>
          <a:endParaRPr lang="ru-RU"/>
        </a:p>
      </dgm:t>
    </dgm:pt>
    <dgm:pt modelId="{877ABB7B-735F-4764-8917-B26DD71AE399}" type="sibTrans" cxnId="{B6CE4C94-8FBA-4FCE-9B47-9D169601BC20}">
      <dgm:prSet/>
      <dgm:spPr/>
      <dgm:t>
        <a:bodyPr/>
        <a:lstStyle/>
        <a:p>
          <a:endParaRPr lang="ru-RU"/>
        </a:p>
      </dgm:t>
    </dgm:pt>
    <dgm:pt modelId="{D2B45945-0213-4693-A477-ED706594D7B7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студенческие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B2E76A3-A829-4D0D-BA41-F0FBE1C9B81B}" type="parTrans" cxnId="{EA8AC414-9C9E-400E-B74F-3B716DC2D06A}">
      <dgm:prSet/>
      <dgm:spPr/>
      <dgm:t>
        <a:bodyPr/>
        <a:lstStyle/>
        <a:p>
          <a:endParaRPr lang="ru-RU"/>
        </a:p>
      </dgm:t>
    </dgm:pt>
    <dgm:pt modelId="{172FFE7D-0C5A-42E2-8E2D-1F8942463A7B}" type="sibTrans" cxnId="{EA8AC414-9C9E-400E-B74F-3B716DC2D06A}">
      <dgm:prSet/>
      <dgm:spPr/>
      <dgm:t>
        <a:bodyPr/>
        <a:lstStyle/>
        <a:p>
          <a:endParaRPr lang="ru-RU"/>
        </a:p>
      </dgm:t>
    </dgm:pt>
    <dgm:pt modelId="{79733E91-4AF6-4C75-8DF8-F16051E58ECB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родители: матери, отцы, бабушки, дедушки              (семья нескольких поколений)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D794A8DE-28DC-4B88-AFAE-D3F31DB64F27}" type="sibTrans" cxnId="{E1A0DCBB-75A9-428C-9541-717FF9CC847E}">
      <dgm:prSet/>
      <dgm:spPr/>
      <dgm:t>
        <a:bodyPr/>
        <a:lstStyle/>
        <a:p>
          <a:endParaRPr lang="ru-RU"/>
        </a:p>
      </dgm:t>
    </dgm:pt>
    <dgm:pt modelId="{80501C65-0960-40ED-B1D0-65DA146A4234}" type="parTrans" cxnId="{E1A0DCBB-75A9-428C-9541-717FF9CC847E}">
      <dgm:prSet/>
      <dgm:spPr/>
      <dgm:t>
        <a:bodyPr/>
        <a:lstStyle/>
        <a:p>
          <a:endParaRPr lang="ru-RU"/>
        </a:p>
      </dgm:t>
    </dgm:pt>
    <dgm:pt modelId="{68EE5622-5A56-46F6-95A8-BF9A47756FDE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трудные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F66B20E3-0A67-411D-A13F-39481CC329AC}" type="parTrans" cxnId="{641C4BCE-DAE5-407E-8BAC-4CB9FF04CE5B}">
      <dgm:prSet/>
      <dgm:spPr/>
      <dgm:t>
        <a:bodyPr/>
        <a:lstStyle/>
        <a:p>
          <a:endParaRPr lang="ru-RU"/>
        </a:p>
      </dgm:t>
    </dgm:pt>
    <dgm:pt modelId="{603BA89C-3A17-47B4-8579-7E184F4F48E0}" type="sibTrans" cxnId="{641C4BCE-DAE5-407E-8BAC-4CB9FF04CE5B}">
      <dgm:prSet/>
      <dgm:spPr/>
      <dgm:t>
        <a:bodyPr/>
        <a:lstStyle/>
        <a:p>
          <a:endParaRPr lang="ru-RU"/>
        </a:p>
      </dgm:t>
    </dgm:pt>
    <dgm:pt modelId="{5BF2B5D6-6F95-4A9E-BFFB-A15BBC696B40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холостые, незамужние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15C84675-C5BE-4705-B836-FC46DF6A2A49}" type="parTrans" cxnId="{F1EC75A9-C039-4D95-8F66-07167F967C5B}">
      <dgm:prSet/>
      <dgm:spPr/>
      <dgm:t>
        <a:bodyPr/>
        <a:lstStyle/>
        <a:p>
          <a:endParaRPr lang="ru-RU"/>
        </a:p>
      </dgm:t>
    </dgm:pt>
    <dgm:pt modelId="{18DAE99E-65C2-455D-94FF-0A0128748AFA}" type="sibTrans" cxnId="{F1EC75A9-C039-4D95-8F66-07167F967C5B}">
      <dgm:prSet/>
      <dgm:spPr/>
      <dgm:t>
        <a:bodyPr/>
        <a:lstStyle/>
        <a:p>
          <a:endParaRPr lang="ru-RU"/>
        </a:p>
      </dgm:t>
    </dgm:pt>
    <dgm:pt modelId="{FB116245-9EA3-4D79-8B7A-0DFA42FDAF3E}" type="pres">
      <dgm:prSet presAssocID="{5F214981-0CB4-44D6-AABC-F4FEA1295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395B4F-3E3B-4D62-A924-F30CEE303E36}" type="pres">
      <dgm:prSet presAssocID="{5F214981-0CB4-44D6-AABC-F4FEA1295BC2}" presName="Name1" presStyleCnt="0"/>
      <dgm:spPr/>
    </dgm:pt>
    <dgm:pt modelId="{1C7660FF-A0FC-4C1E-95AF-47A91477F7E8}" type="pres">
      <dgm:prSet presAssocID="{5F214981-0CB4-44D6-AABC-F4FEA1295BC2}" presName="cycle" presStyleCnt="0"/>
      <dgm:spPr/>
    </dgm:pt>
    <dgm:pt modelId="{2A433743-59C7-4BC2-A894-CFF8BB0BCA88}" type="pres">
      <dgm:prSet presAssocID="{5F214981-0CB4-44D6-AABC-F4FEA1295BC2}" presName="srcNode" presStyleLbl="node1" presStyleIdx="0" presStyleCnt="7"/>
      <dgm:spPr/>
    </dgm:pt>
    <dgm:pt modelId="{B6D2D5FA-9DF3-4E47-B559-E94B6234E9AF}" type="pres">
      <dgm:prSet presAssocID="{5F214981-0CB4-44D6-AABC-F4FEA1295BC2}" presName="conn" presStyleLbl="parChTrans1D2" presStyleIdx="0" presStyleCnt="1"/>
      <dgm:spPr/>
      <dgm:t>
        <a:bodyPr/>
        <a:lstStyle/>
        <a:p>
          <a:endParaRPr lang="ru-RU"/>
        </a:p>
      </dgm:t>
    </dgm:pt>
    <dgm:pt modelId="{EAE5447B-9EAC-446D-89AD-BFDAD89ECECF}" type="pres">
      <dgm:prSet presAssocID="{5F214981-0CB4-44D6-AABC-F4FEA1295BC2}" presName="extraNode" presStyleLbl="node1" presStyleIdx="0" presStyleCnt="7"/>
      <dgm:spPr/>
    </dgm:pt>
    <dgm:pt modelId="{0A5D1664-EF0E-49D2-956C-F3E4E8CE9D1A}" type="pres">
      <dgm:prSet presAssocID="{5F214981-0CB4-44D6-AABC-F4FEA1295BC2}" presName="dstNode" presStyleLbl="node1" presStyleIdx="0" presStyleCnt="7"/>
      <dgm:spPr/>
    </dgm:pt>
    <dgm:pt modelId="{3F379D64-0146-487C-AD08-691F696D0ABD}" type="pres">
      <dgm:prSet presAssocID="{BECF624A-DA52-44D7-BAB5-432443994BA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F0A5-163F-4055-B076-C8E98121548A}" type="pres">
      <dgm:prSet presAssocID="{BECF624A-DA52-44D7-BAB5-432443994BA9}" presName="accent_1" presStyleCnt="0"/>
      <dgm:spPr/>
    </dgm:pt>
    <dgm:pt modelId="{D2360EEF-DE4C-4C98-BDF1-BB520750AF11}" type="pres">
      <dgm:prSet presAssocID="{BECF624A-DA52-44D7-BAB5-432443994BA9}" presName="accentRepeatNode" presStyleLbl="solidFgAcc1" presStyleIdx="0" presStyleCnt="7"/>
      <dgm:spPr/>
    </dgm:pt>
    <dgm:pt modelId="{CACAD63A-7932-4FEB-9E67-2E5074DAE0D7}" type="pres">
      <dgm:prSet presAssocID="{26789BFF-30A9-414C-ADAC-4FE89D379E6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349F-9170-4A12-A9A9-5F5E9F218B20}" type="pres">
      <dgm:prSet presAssocID="{26789BFF-30A9-414C-ADAC-4FE89D379E6F}" presName="accent_2" presStyleCnt="0"/>
      <dgm:spPr/>
    </dgm:pt>
    <dgm:pt modelId="{364CF1FF-4A2B-42C4-AC90-133DDB57AA21}" type="pres">
      <dgm:prSet presAssocID="{26789BFF-30A9-414C-ADAC-4FE89D379E6F}" presName="accentRepeatNode" presStyleLbl="solidFgAcc1" presStyleIdx="1" presStyleCnt="7"/>
      <dgm:spPr/>
    </dgm:pt>
    <dgm:pt modelId="{093FB990-FD21-4D17-98C8-B1CC3F0D4D6F}" type="pres">
      <dgm:prSet presAssocID="{79733E91-4AF6-4C75-8DF8-F16051E58ECB}" presName="text_3" presStyleLbl="node1" presStyleIdx="2" presStyleCnt="7" custScaleY="176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8BED-D623-4D82-AABA-83CA1CCE1FA7}" type="pres">
      <dgm:prSet presAssocID="{79733E91-4AF6-4C75-8DF8-F16051E58ECB}" presName="accent_3" presStyleCnt="0"/>
      <dgm:spPr/>
    </dgm:pt>
    <dgm:pt modelId="{826F477D-6FA6-4D3B-852F-8C1A866ED4D6}" type="pres">
      <dgm:prSet presAssocID="{79733E91-4AF6-4C75-8DF8-F16051E58ECB}" presName="accentRepeatNode" presStyleLbl="solidFgAcc1" presStyleIdx="2" presStyleCnt="7"/>
      <dgm:spPr/>
    </dgm:pt>
    <dgm:pt modelId="{122CF643-467E-416F-94AC-48142B963905}" type="pres">
      <dgm:prSet presAssocID="{13605BED-17B1-4969-ABB3-9386E70CC9C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8E165-7914-4714-AF2C-E29A5DB153B0}" type="pres">
      <dgm:prSet presAssocID="{13605BED-17B1-4969-ABB3-9386E70CC9CA}" presName="accent_4" presStyleCnt="0"/>
      <dgm:spPr/>
    </dgm:pt>
    <dgm:pt modelId="{65E4FD74-B75F-4DF5-A602-28C18B6524E5}" type="pres">
      <dgm:prSet presAssocID="{13605BED-17B1-4969-ABB3-9386E70CC9CA}" presName="accentRepeatNode" presStyleLbl="solidFgAcc1" presStyleIdx="3" presStyleCnt="7"/>
      <dgm:spPr/>
    </dgm:pt>
    <dgm:pt modelId="{27DB8B02-7F98-44B8-8A75-1B4935EC7E5A}" type="pres">
      <dgm:prSet presAssocID="{D2B45945-0213-4693-A477-ED706594D7B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F67EF-AE92-4B26-A623-E0BAE1390C61}" type="pres">
      <dgm:prSet presAssocID="{D2B45945-0213-4693-A477-ED706594D7B7}" presName="accent_5" presStyleCnt="0"/>
      <dgm:spPr/>
    </dgm:pt>
    <dgm:pt modelId="{D3BE0B87-FB37-4BEA-8AA7-7835A8AB062C}" type="pres">
      <dgm:prSet presAssocID="{D2B45945-0213-4693-A477-ED706594D7B7}" presName="accentRepeatNode" presStyleLbl="solidFgAcc1" presStyleIdx="4" presStyleCnt="7"/>
      <dgm:spPr/>
    </dgm:pt>
    <dgm:pt modelId="{196E1978-93A2-4EAA-8C71-A02548F33697}" type="pres">
      <dgm:prSet presAssocID="{68EE5622-5A56-46F6-95A8-BF9A47756FD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C8CCB-7843-4535-A2D4-D1407F5924D8}" type="pres">
      <dgm:prSet presAssocID="{68EE5622-5A56-46F6-95A8-BF9A47756FDE}" presName="accent_6" presStyleCnt="0"/>
      <dgm:spPr/>
    </dgm:pt>
    <dgm:pt modelId="{64D71D92-56A3-4083-A0E2-F5E1AB3C58BC}" type="pres">
      <dgm:prSet presAssocID="{68EE5622-5A56-46F6-95A8-BF9A47756FDE}" presName="accentRepeatNode" presStyleLbl="solidFgAcc1" presStyleIdx="5" presStyleCnt="7"/>
      <dgm:spPr/>
    </dgm:pt>
    <dgm:pt modelId="{62E2D8F5-5ECF-4A9D-B5E0-0A97D0F4FBFF}" type="pres">
      <dgm:prSet presAssocID="{5BF2B5D6-6F95-4A9E-BFFB-A15BBC696B4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F8822-041D-4893-BF4E-5B41F83F360D}" type="pres">
      <dgm:prSet presAssocID="{5BF2B5D6-6F95-4A9E-BFFB-A15BBC696B40}" presName="accent_7" presStyleCnt="0"/>
      <dgm:spPr/>
    </dgm:pt>
    <dgm:pt modelId="{DF35EAF0-A0C8-4137-816B-51BC6B33E3A3}" type="pres">
      <dgm:prSet presAssocID="{5BF2B5D6-6F95-4A9E-BFFB-A15BBC696B40}" presName="accentRepeatNode" presStyleLbl="solidFgAcc1" presStyleIdx="6" presStyleCnt="7"/>
      <dgm:spPr/>
    </dgm:pt>
  </dgm:ptLst>
  <dgm:cxnLst>
    <dgm:cxn modelId="{57E072AE-35C5-413E-93E3-494CF5CB89BC}" type="presOf" srcId="{26789BFF-30A9-414C-ADAC-4FE89D379E6F}" destId="{CACAD63A-7932-4FEB-9E67-2E5074DAE0D7}" srcOrd="0" destOrd="0" presId="urn:microsoft.com/office/officeart/2008/layout/VerticalCurvedList"/>
    <dgm:cxn modelId="{708DB4B7-547F-4C8D-9179-AFD5A6B95320}" type="presOf" srcId="{BECF624A-DA52-44D7-BAB5-432443994BA9}" destId="{3F379D64-0146-487C-AD08-691F696D0ABD}" srcOrd="0" destOrd="0" presId="urn:microsoft.com/office/officeart/2008/layout/VerticalCurvedList"/>
    <dgm:cxn modelId="{F1EC75A9-C039-4D95-8F66-07167F967C5B}" srcId="{5F214981-0CB4-44D6-AABC-F4FEA1295BC2}" destId="{5BF2B5D6-6F95-4A9E-BFFB-A15BBC696B40}" srcOrd="6" destOrd="0" parTransId="{15C84675-C5BE-4705-B836-FC46DF6A2A49}" sibTransId="{18DAE99E-65C2-455D-94FF-0A0128748AFA}"/>
    <dgm:cxn modelId="{10CD6293-20C9-47A6-B256-36B1F2CE71C8}" type="presOf" srcId="{5BF2B5D6-6F95-4A9E-BFFB-A15BBC696B40}" destId="{62E2D8F5-5ECF-4A9D-B5E0-0A97D0F4FBFF}" srcOrd="0" destOrd="0" presId="urn:microsoft.com/office/officeart/2008/layout/VerticalCurvedList"/>
    <dgm:cxn modelId="{641C4BCE-DAE5-407E-8BAC-4CB9FF04CE5B}" srcId="{5F214981-0CB4-44D6-AABC-F4FEA1295BC2}" destId="{68EE5622-5A56-46F6-95A8-BF9A47756FDE}" srcOrd="5" destOrd="0" parTransId="{F66B20E3-0A67-411D-A13F-39481CC329AC}" sibTransId="{603BA89C-3A17-47B4-8579-7E184F4F48E0}"/>
    <dgm:cxn modelId="{311F9EE2-BDB2-4CA5-AEA6-21C72D7EA56E}" type="presOf" srcId="{68EE5622-5A56-46F6-95A8-BF9A47756FDE}" destId="{196E1978-93A2-4EAA-8C71-A02548F33697}" srcOrd="0" destOrd="0" presId="urn:microsoft.com/office/officeart/2008/layout/VerticalCurvedList"/>
    <dgm:cxn modelId="{006E10DA-810A-40BA-90A3-251005279D6D}" srcId="{5F214981-0CB4-44D6-AABC-F4FEA1295BC2}" destId="{BECF624A-DA52-44D7-BAB5-432443994BA9}" srcOrd="0" destOrd="0" parTransId="{552F7E63-6043-4831-8020-D7497D2DC629}" sibTransId="{70432414-09E3-4953-B2F7-AD24A25BC227}"/>
    <dgm:cxn modelId="{E1A0DCBB-75A9-428C-9541-717FF9CC847E}" srcId="{5F214981-0CB4-44D6-AABC-F4FEA1295BC2}" destId="{79733E91-4AF6-4C75-8DF8-F16051E58ECB}" srcOrd="2" destOrd="0" parTransId="{80501C65-0960-40ED-B1D0-65DA146A4234}" sibTransId="{D794A8DE-28DC-4B88-AFAE-D3F31DB64F27}"/>
    <dgm:cxn modelId="{C3E1C3B4-D4DB-46B2-B7BE-B105135DC29D}" type="presOf" srcId="{70432414-09E3-4953-B2F7-AD24A25BC227}" destId="{B6D2D5FA-9DF3-4E47-B559-E94B6234E9AF}" srcOrd="0" destOrd="0" presId="urn:microsoft.com/office/officeart/2008/layout/VerticalCurvedList"/>
    <dgm:cxn modelId="{F1360675-64F1-4CF7-9318-FA5735B1C3E4}" type="presOf" srcId="{5F214981-0CB4-44D6-AABC-F4FEA1295BC2}" destId="{FB116245-9EA3-4D79-8B7A-0DFA42FDAF3E}" srcOrd="0" destOrd="0" presId="urn:microsoft.com/office/officeart/2008/layout/VerticalCurvedList"/>
    <dgm:cxn modelId="{B6CE4C94-8FBA-4FCE-9B47-9D169601BC20}" srcId="{5F214981-0CB4-44D6-AABC-F4FEA1295BC2}" destId="{13605BED-17B1-4969-ABB3-9386E70CC9CA}" srcOrd="3" destOrd="0" parTransId="{69A30FD4-823F-41B9-ABBF-BB85523C3AD5}" sibTransId="{877ABB7B-735F-4764-8917-B26DD71AE399}"/>
    <dgm:cxn modelId="{F4817351-14D6-4844-80D4-0F6773F49D8D}" type="presOf" srcId="{79733E91-4AF6-4C75-8DF8-F16051E58ECB}" destId="{093FB990-FD21-4D17-98C8-B1CC3F0D4D6F}" srcOrd="0" destOrd="0" presId="urn:microsoft.com/office/officeart/2008/layout/VerticalCurvedList"/>
    <dgm:cxn modelId="{17DCFA05-DA58-463A-8FD9-2E3DF969D6D4}" srcId="{5F214981-0CB4-44D6-AABC-F4FEA1295BC2}" destId="{26789BFF-30A9-414C-ADAC-4FE89D379E6F}" srcOrd="1" destOrd="0" parTransId="{46CFB4DC-72A0-4031-B70C-115B38D6EDF2}" sibTransId="{62C7FA72-AA9C-4D5B-8F93-0C718D08DE1C}"/>
    <dgm:cxn modelId="{415A796B-9AA2-4336-9C65-0841CAED5F42}" type="presOf" srcId="{D2B45945-0213-4693-A477-ED706594D7B7}" destId="{27DB8B02-7F98-44B8-8A75-1B4935EC7E5A}" srcOrd="0" destOrd="0" presId="urn:microsoft.com/office/officeart/2008/layout/VerticalCurvedList"/>
    <dgm:cxn modelId="{A5673C18-2371-4A9D-9BBE-C3E583EF21AA}" type="presOf" srcId="{13605BED-17B1-4969-ABB3-9386E70CC9CA}" destId="{122CF643-467E-416F-94AC-48142B963905}" srcOrd="0" destOrd="0" presId="urn:microsoft.com/office/officeart/2008/layout/VerticalCurvedList"/>
    <dgm:cxn modelId="{EA8AC414-9C9E-400E-B74F-3B716DC2D06A}" srcId="{5F214981-0CB4-44D6-AABC-F4FEA1295BC2}" destId="{D2B45945-0213-4693-A477-ED706594D7B7}" srcOrd="4" destOrd="0" parTransId="{4B2E76A3-A829-4D0D-BA41-F0FBE1C9B81B}" sibTransId="{172FFE7D-0C5A-42E2-8E2D-1F8942463A7B}"/>
    <dgm:cxn modelId="{816CE030-58DE-4883-9CD5-04AF4666FFB8}" type="presParOf" srcId="{FB116245-9EA3-4D79-8B7A-0DFA42FDAF3E}" destId="{99395B4F-3E3B-4D62-A924-F30CEE303E36}" srcOrd="0" destOrd="0" presId="urn:microsoft.com/office/officeart/2008/layout/VerticalCurvedList"/>
    <dgm:cxn modelId="{83008DA5-E849-4A2D-9E16-38907FE1431D}" type="presParOf" srcId="{99395B4F-3E3B-4D62-A924-F30CEE303E36}" destId="{1C7660FF-A0FC-4C1E-95AF-47A91477F7E8}" srcOrd="0" destOrd="0" presId="urn:microsoft.com/office/officeart/2008/layout/VerticalCurvedList"/>
    <dgm:cxn modelId="{3FBE8390-C4A6-4AE7-9073-7EA11227AD1F}" type="presParOf" srcId="{1C7660FF-A0FC-4C1E-95AF-47A91477F7E8}" destId="{2A433743-59C7-4BC2-A894-CFF8BB0BCA88}" srcOrd="0" destOrd="0" presId="urn:microsoft.com/office/officeart/2008/layout/VerticalCurvedList"/>
    <dgm:cxn modelId="{28C27128-74F8-4B49-9635-FCA540FDA3F3}" type="presParOf" srcId="{1C7660FF-A0FC-4C1E-95AF-47A91477F7E8}" destId="{B6D2D5FA-9DF3-4E47-B559-E94B6234E9AF}" srcOrd="1" destOrd="0" presId="urn:microsoft.com/office/officeart/2008/layout/VerticalCurvedList"/>
    <dgm:cxn modelId="{DD58DED4-1848-4298-88F7-540CA8AA8C61}" type="presParOf" srcId="{1C7660FF-A0FC-4C1E-95AF-47A91477F7E8}" destId="{EAE5447B-9EAC-446D-89AD-BFDAD89ECECF}" srcOrd="2" destOrd="0" presId="urn:microsoft.com/office/officeart/2008/layout/VerticalCurvedList"/>
    <dgm:cxn modelId="{9F03DFCD-D1B4-45F4-BE5F-A2DB32E8840C}" type="presParOf" srcId="{1C7660FF-A0FC-4C1E-95AF-47A91477F7E8}" destId="{0A5D1664-EF0E-49D2-956C-F3E4E8CE9D1A}" srcOrd="3" destOrd="0" presId="urn:microsoft.com/office/officeart/2008/layout/VerticalCurvedList"/>
    <dgm:cxn modelId="{0F02FD4E-9F40-4C4E-A428-4236F291ACAA}" type="presParOf" srcId="{99395B4F-3E3B-4D62-A924-F30CEE303E36}" destId="{3F379D64-0146-487C-AD08-691F696D0ABD}" srcOrd="1" destOrd="0" presId="urn:microsoft.com/office/officeart/2008/layout/VerticalCurvedList"/>
    <dgm:cxn modelId="{BDCD6E45-8AE2-4C2D-91CE-F0C722FBCD8D}" type="presParOf" srcId="{99395B4F-3E3B-4D62-A924-F30CEE303E36}" destId="{FCB9F0A5-163F-4055-B076-C8E98121548A}" srcOrd="2" destOrd="0" presId="urn:microsoft.com/office/officeart/2008/layout/VerticalCurvedList"/>
    <dgm:cxn modelId="{426813A3-66DB-4299-B305-B7EA51D5F9F8}" type="presParOf" srcId="{FCB9F0A5-163F-4055-B076-C8E98121548A}" destId="{D2360EEF-DE4C-4C98-BDF1-BB520750AF11}" srcOrd="0" destOrd="0" presId="urn:microsoft.com/office/officeart/2008/layout/VerticalCurvedList"/>
    <dgm:cxn modelId="{2AAB7148-C173-407B-A925-EA5213115E19}" type="presParOf" srcId="{99395B4F-3E3B-4D62-A924-F30CEE303E36}" destId="{CACAD63A-7932-4FEB-9E67-2E5074DAE0D7}" srcOrd="3" destOrd="0" presId="urn:microsoft.com/office/officeart/2008/layout/VerticalCurvedList"/>
    <dgm:cxn modelId="{EF055267-1097-45D1-BA79-F0C0C9F410D3}" type="presParOf" srcId="{99395B4F-3E3B-4D62-A924-F30CEE303E36}" destId="{FA5B349F-9170-4A12-A9A9-5F5E9F218B20}" srcOrd="4" destOrd="0" presId="urn:microsoft.com/office/officeart/2008/layout/VerticalCurvedList"/>
    <dgm:cxn modelId="{30AE850D-C533-4096-8DA8-B0B6C6BB4DBC}" type="presParOf" srcId="{FA5B349F-9170-4A12-A9A9-5F5E9F218B20}" destId="{364CF1FF-4A2B-42C4-AC90-133DDB57AA21}" srcOrd="0" destOrd="0" presId="urn:microsoft.com/office/officeart/2008/layout/VerticalCurvedList"/>
    <dgm:cxn modelId="{8D05F831-E932-40CE-9582-E83B947A04E0}" type="presParOf" srcId="{99395B4F-3E3B-4D62-A924-F30CEE303E36}" destId="{093FB990-FD21-4D17-98C8-B1CC3F0D4D6F}" srcOrd="5" destOrd="0" presId="urn:microsoft.com/office/officeart/2008/layout/VerticalCurvedList"/>
    <dgm:cxn modelId="{E23C17C3-E912-4FBB-82E4-74FA5B89434F}" type="presParOf" srcId="{99395B4F-3E3B-4D62-A924-F30CEE303E36}" destId="{054D8BED-D623-4D82-AABA-83CA1CCE1FA7}" srcOrd="6" destOrd="0" presId="urn:microsoft.com/office/officeart/2008/layout/VerticalCurvedList"/>
    <dgm:cxn modelId="{C137E01B-E668-4095-918F-000D8983B6BF}" type="presParOf" srcId="{054D8BED-D623-4D82-AABA-83CA1CCE1FA7}" destId="{826F477D-6FA6-4D3B-852F-8C1A866ED4D6}" srcOrd="0" destOrd="0" presId="urn:microsoft.com/office/officeart/2008/layout/VerticalCurvedList"/>
    <dgm:cxn modelId="{AEC2A6F1-08FE-42DC-B4D8-A45B0574BC37}" type="presParOf" srcId="{99395B4F-3E3B-4D62-A924-F30CEE303E36}" destId="{122CF643-467E-416F-94AC-48142B963905}" srcOrd="7" destOrd="0" presId="urn:microsoft.com/office/officeart/2008/layout/VerticalCurvedList"/>
    <dgm:cxn modelId="{7DDD53DA-1D5A-4EF8-909E-B9ABFFD061AB}" type="presParOf" srcId="{99395B4F-3E3B-4D62-A924-F30CEE303E36}" destId="{A748E165-7914-4714-AF2C-E29A5DB153B0}" srcOrd="8" destOrd="0" presId="urn:microsoft.com/office/officeart/2008/layout/VerticalCurvedList"/>
    <dgm:cxn modelId="{72623D7F-1BA3-4113-A574-C318AFB2D786}" type="presParOf" srcId="{A748E165-7914-4714-AF2C-E29A5DB153B0}" destId="{65E4FD74-B75F-4DF5-A602-28C18B6524E5}" srcOrd="0" destOrd="0" presId="urn:microsoft.com/office/officeart/2008/layout/VerticalCurvedList"/>
    <dgm:cxn modelId="{F294B84D-9B20-4C51-8113-2DE479DE23DF}" type="presParOf" srcId="{99395B4F-3E3B-4D62-A924-F30CEE303E36}" destId="{27DB8B02-7F98-44B8-8A75-1B4935EC7E5A}" srcOrd="9" destOrd="0" presId="urn:microsoft.com/office/officeart/2008/layout/VerticalCurvedList"/>
    <dgm:cxn modelId="{5814396B-79ED-4EF6-8620-A76564F5FAB9}" type="presParOf" srcId="{99395B4F-3E3B-4D62-A924-F30CEE303E36}" destId="{684F67EF-AE92-4B26-A623-E0BAE1390C61}" srcOrd="10" destOrd="0" presId="urn:microsoft.com/office/officeart/2008/layout/VerticalCurvedList"/>
    <dgm:cxn modelId="{7401F483-517E-4459-A41D-A6FBEDEF5D9C}" type="presParOf" srcId="{684F67EF-AE92-4B26-A623-E0BAE1390C61}" destId="{D3BE0B87-FB37-4BEA-8AA7-7835A8AB062C}" srcOrd="0" destOrd="0" presId="urn:microsoft.com/office/officeart/2008/layout/VerticalCurvedList"/>
    <dgm:cxn modelId="{5998AFDF-BA2D-42DE-AB91-E76498B00637}" type="presParOf" srcId="{99395B4F-3E3B-4D62-A924-F30CEE303E36}" destId="{196E1978-93A2-4EAA-8C71-A02548F33697}" srcOrd="11" destOrd="0" presId="urn:microsoft.com/office/officeart/2008/layout/VerticalCurvedList"/>
    <dgm:cxn modelId="{A60312EF-0A83-4A5F-8197-DA6DE5041841}" type="presParOf" srcId="{99395B4F-3E3B-4D62-A924-F30CEE303E36}" destId="{AF7C8CCB-7843-4535-A2D4-D1407F5924D8}" srcOrd="12" destOrd="0" presId="urn:microsoft.com/office/officeart/2008/layout/VerticalCurvedList"/>
    <dgm:cxn modelId="{8E4749DC-7D22-467C-B2D2-6980654AF526}" type="presParOf" srcId="{AF7C8CCB-7843-4535-A2D4-D1407F5924D8}" destId="{64D71D92-56A3-4083-A0E2-F5E1AB3C58BC}" srcOrd="0" destOrd="0" presId="urn:microsoft.com/office/officeart/2008/layout/VerticalCurvedList"/>
    <dgm:cxn modelId="{E78FCE0F-ADD4-4822-98EF-0A45AB06679C}" type="presParOf" srcId="{99395B4F-3E3B-4D62-A924-F30CEE303E36}" destId="{62E2D8F5-5ECF-4A9D-B5E0-0A97D0F4FBFF}" srcOrd="13" destOrd="0" presId="urn:microsoft.com/office/officeart/2008/layout/VerticalCurvedList"/>
    <dgm:cxn modelId="{84718AC6-4DD7-470E-A4AE-F31A7F5012C7}" type="presParOf" srcId="{99395B4F-3E3B-4D62-A924-F30CEE303E36}" destId="{FA7F8822-041D-4893-BF4E-5B41F83F360D}" srcOrd="14" destOrd="0" presId="urn:microsoft.com/office/officeart/2008/layout/VerticalCurvedList"/>
    <dgm:cxn modelId="{B341267E-AEE0-4D6B-AF26-1C28648611A1}" type="presParOf" srcId="{FA7F8822-041D-4893-BF4E-5B41F83F360D}" destId="{DF35EAF0-A0C8-4137-816B-51BC6B33E3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214981-0CB4-44D6-AABC-F4FEA1295BC2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CF624A-DA52-44D7-BAB5-432443994BA9}">
      <dgm:prSet phldrT="[Текст]" custT="1"/>
      <dgm:spPr/>
      <dgm:t>
        <a:bodyPr/>
        <a:lstStyle/>
        <a:p>
          <a:r>
            <a:rPr lang="ru-RU" sz="2000" dirty="0" smtClean="0"/>
            <a:t>проживающие в общежитии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52F7E63-6043-4831-8020-D7497D2DC629}" type="parTrans" cxnId="{006E10DA-810A-40BA-90A3-251005279D6D}">
      <dgm:prSet/>
      <dgm:spPr/>
      <dgm:t>
        <a:bodyPr/>
        <a:lstStyle/>
        <a:p>
          <a:endParaRPr lang="ru-RU"/>
        </a:p>
      </dgm:t>
    </dgm:pt>
    <dgm:pt modelId="{70432414-09E3-4953-B2F7-AD24A25BC227}" type="sibTrans" cxnId="{006E10DA-810A-40BA-90A3-251005279D6D}">
      <dgm:prSet/>
      <dgm:spPr/>
      <dgm:t>
        <a:bodyPr/>
        <a:lstStyle/>
        <a:p>
          <a:endParaRPr lang="ru-RU"/>
        </a:p>
      </dgm:t>
    </dgm:pt>
    <dgm:pt modelId="{26789BFF-30A9-414C-ADAC-4FE89D379E6F}">
      <dgm:prSet phldrT="[Текст]" custT="1"/>
      <dgm:spPr/>
      <dgm:t>
        <a:bodyPr/>
        <a:lstStyle/>
        <a:p>
          <a:r>
            <a:rPr lang="ru-RU" sz="2000" smtClean="0">
              <a:latin typeface="Arial Narrow" panose="020B0606020202030204" pitchFamily="34" charset="0"/>
            </a:rPr>
            <a:t>жители микрорайона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6CFB4DC-72A0-4031-B70C-115B38D6EDF2}" type="parTrans" cxnId="{17DCFA05-DA58-463A-8FD9-2E3DF969D6D4}">
      <dgm:prSet/>
      <dgm:spPr/>
      <dgm:t>
        <a:bodyPr/>
        <a:lstStyle/>
        <a:p>
          <a:endParaRPr lang="ru-RU"/>
        </a:p>
      </dgm:t>
    </dgm:pt>
    <dgm:pt modelId="{62C7FA72-AA9C-4D5B-8F93-0C718D08DE1C}" type="sibTrans" cxnId="{17DCFA05-DA58-463A-8FD9-2E3DF969D6D4}">
      <dgm:prSet/>
      <dgm:spPr/>
      <dgm:t>
        <a:bodyPr/>
        <a:lstStyle/>
        <a:p>
          <a:endParaRPr lang="ru-RU"/>
        </a:p>
      </dgm:t>
    </dgm:pt>
    <dgm:pt modelId="{13605BED-17B1-4969-ABB3-9386E70CC9CA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новоселы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69A30FD4-823F-41B9-ABBF-BB85523C3AD5}" type="parTrans" cxnId="{B6CE4C94-8FBA-4FCE-9B47-9D169601BC20}">
      <dgm:prSet/>
      <dgm:spPr/>
      <dgm:t>
        <a:bodyPr/>
        <a:lstStyle/>
        <a:p>
          <a:endParaRPr lang="ru-RU"/>
        </a:p>
      </dgm:t>
    </dgm:pt>
    <dgm:pt modelId="{877ABB7B-735F-4764-8917-B26DD71AE399}" type="sibTrans" cxnId="{B6CE4C94-8FBA-4FCE-9B47-9D169601BC20}">
      <dgm:prSet/>
      <dgm:spPr/>
      <dgm:t>
        <a:bodyPr/>
        <a:lstStyle/>
        <a:p>
          <a:endParaRPr lang="ru-RU"/>
        </a:p>
      </dgm:t>
    </dgm:pt>
    <dgm:pt modelId="{D2B45945-0213-4693-A477-ED706594D7B7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старожилы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B2E76A3-A829-4D0D-BA41-F0FBE1C9B81B}" type="parTrans" cxnId="{EA8AC414-9C9E-400E-B74F-3B716DC2D06A}">
      <dgm:prSet/>
      <dgm:spPr/>
      <dgm:t>
        <a:bodyPr/>
        <a:lstStyle/>
        <a:p>
          <a:endParaRPr lang="ru-RU"/>
        </a:p>
      </dgm:t>
    </dgm:pt>
    <dgm:pt modelId="{172FFE7D-0C5A-42E2-8E2D-1F8942463A7B}" type="sibTrans" cxnId="{EA8AC414-9C9E-400E-B74F-3B716DC2D06A}">
      <dgm:prSet/>
      <dgm:spPr/>
      <dgm:t>
        <a:bodyPr/>
        <a:lstStyle/>
        <a:p>
          <a:endParaRPr lang="ru-RU"/>
        </a:p>
      </dgm:t>
    </dgm:pt>
    <dgm:pt modelId="{79733E91-4AF6-4C75-8DF8-F16051E58ECB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жители дома, улицы, «ребята нашего двора»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D794A8DE-28DC-4B88-AFAE-D3F31DB64F27}" type="sibTrans" cxnId="{E1A0DCBB-75A9-428C-9541-717FF9CC847E}">
      <dgm:prSet/>
      <dgm:spPr/>
      <dgm:t>
        <a:bodyPr/>
        <a:lstStyle/>
        <a:p>
          <a:endParaRPr lang="ru-RU"/>
        </a:p>
      </dgm:t>
    </dgm:pt>
    <dgm:pt modelId="{80501C65-0960-40ED-B1D0-65DA146A4234}" type="parTrans" cxnId="{E1A0DCBB-75A9-428C-9541-717FF9CC847E}">
      <dgm:prSet/>
      <dgm:spPr/>
      <dgm:t>
        <a:bodyPr/>
        <a:lstStyle/>
        <a:p>
          <a:endParaRPr lang="ru-RU"/>
        </a:p>
      </dgm:t>
    </dgm:pt>
    <dgm:pt modelId="{68EE5622-5A56-46F6-95A8-BF9A47756FDE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сельские или городские жители 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F66B20E3-0A67-411D-A13F-39481CC329AC}" type="parTrans" cxnId="{641C4BCE-DAE5-407E-8BAC-4CB9FF04CE5B}">
      <dgm:prSet/>
      <dgm:spPr/>
      <dgm:t>
        <a:bodyPr/>
        <a:lstStyle/>
        <a:p>
          <a:endParaRPr lang="ru-RU"/>
        </a:p>
      </dgm:t>
    </dgm:pt>
    <dgm:pt modelId="{603BA89C-3A17-47B4-8579-7E184F4F48E0}" type="sibTrans" cxnId="{641C4BCE-DAE5-407E-8BAC-4CB9FF04CE5B}">
      <dgm:prSet/>
      <dgm:spPr/>
      <dgm:t>
        <a:bodyPr/>
        <a:lstStyle/>
        <a:p>
          <a:endParaRPr lang="ru-RU"/>
        </a:p>
      </dgm:t>
    </dgm:pt>
    <dgm:pt modelId="{5BF2B5D6-6F95-4A9E-BFFB-A15BBC696B40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дачники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15C84675-C5BE-4705-B836-FC46DF6A2A49}" type="parTrans" cxnId="{F1EC75A9-C039-4D95-8F66-07167F967C5B}">
      <dgm:prSet/>
      <dgm:spPr/>
      <dgm:t>
        <a:bodyPr/>
        <a:lstStyle/>
        <a:p>
          <a:endParaRPr lang="ru-RU"/>
        </a:p>
      </dgm:t>
    </dgm:pt>
    <dgm:pt modelId="{18DAE99E-65C2-455D-94FF-0A0128748AFA}" type="sibTrans" cxnId="{F1EC75A9-C039-4D95-8F66-07167F967C5B}">
      <dgm:prSet/>
      <dgm:spPr/>
      <dgm:t>
        <a:bodyPr/>
        <a:lstStyle/>
        <a:p>
          <a:endParaRPr lang="ru-RU"/>
        </a:p>
      </dgm:t>
    </dgm:pt>
    <dgm:pt modelId="{FB116245-9EA3-4D79-8B7A-0DFA42FDAF3E}" type="pres">
      <dgm:prSet presAssocID="{5F214981-0CB4-44D6-AABC-F4FEA1295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395B4F-3E3B-4D62-A924-F30CEE303E36}" type="pres">
      <dgm:prSet presAssocID="{5F214981-0CB4-44D6-AABC-F4FEA1295BC2}" presName="Name1" presStyleCnt="0"/>
      <dgm:spPr/>
    </dgm:pt>
    <dgm:pt modelId="{1C7660FF-A0FC-4C1E-95AF-47A91477F7E8}" type="pres">
      <dgm:prSet presAssocID="{5F214981-0CB4-44D6-AABC-F4FEA1295BC2}" presName="cycle" presStyleCnt="0"/>
      <dgm:spPr/>
    </dgm:pt>
    <dgm:pt modelId="{2A433743-59C7-4BC2-A894-CFF8BB0BCA88}" type="pres">
      <dgm:prSet presAssocID="{5F214981-0CB4-44D6-AABC-F4FEA1295BC2}" presName="srcNode" presStyleLbl="node1" presStyleIdx="0" presStyleCnt="7"/>
      <dgm:spPr/>
    </dgm:pt>
    <dgm:pt modelId="{B6D2D5FA-9DF3-4E47-B559-E94B6234E9AF}" type="pres">
      <dgm:prSet presAssocID="{5F214981-0CB4-44D6-AABC-F4FEA1295BC2}" presName="conn" presStyleLbl="parChTrans1D2" presStyleIdx="0" presStyleCnt="1"/>
      <dgm:spPr/>
      <dgm:t>
        <a:bodyPr/>
        <a:lstStyle/>
        <a:p>
          <a:endParaRPr lang="ru-RU"/>
        </a:p>
      </dgm:t>
    </dgm:pt>
    <dgm:pt modelId="{EAE5447B-9EAC-446D-89AD-BFDAD89ECECF}" type="pres">
      <dgm:prSet presAssocID="{5F214981-0CB4-44D6-AABC-F4FEA1295BC2}" presName="extraNode" presStyleLbl="node1" presStyleIdx="0" presStyleCnt="7"/>
      <dgm:spPr/>
    </dgm:pt>
    <dgm:pt modelId="{0A5D1664-EF0E-49D2-956C-F3E4E8CE9D1A}" type="pres">
      <dgm:prSet presAssocID="{5F214981-0CB4-44D6-AABC-F4FEA1295BC2}" presName="dstNode" presStyleLbl="node1" presStyleIdx="0" presStyleCnt="7"/>
      <dgm:spPr/>
    </dgm:pt>
    <dgm:pt modelId="{3F379D64-0146-487C-AD08-691F696D0ABD}" type="pres">
      <dgm:prSet presAssocID="{BECF624A-DA52-44D7-BAB5-432443994BA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F0A5-163F-4055-B076-C8E98121548A}" type="pres">
      <dgm:prSet presAssocID="{BECF624A-DA52-44D7-BAB5-432443994BA9}" presName="accent_1" presStyleCnt="0"/>
      <dgm:spPr/>
    </dgm:pt>
    <dgm:pt modelId="{D2360EEF-DE4C-4C98-BDF1-BB520750AF11}" type="pres">
      <dgm:prSet presAssocID="{BECF624A-DA52-44D7-BAB5-432443994BA9}" presName="accentRepeatNode" presStyleLbl="solidFgAcc1" presStyleIdx="0" presStyleCnt="7"/>
      <dgm:spPr/>
    </dgm:pt>
    <dgm:pt modelId="{CACAD63A-7932-4FEB-9E67-2E5074DAE0D7}" type="pres">
      <dgm:prSet presAssocID="{26789BFF-30A9-414C-ADAC-4FE89D379E6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349F-9170-4A12-A9A9-5F5E9F218B20}" type="pres">
      <dgm:prSet presAssocID="{26789BFF-30A9-414C-ADAC-4FE89D379E6F}" presName="accent_2" presStyleCnt="0"/>
      <dgm:spPr/>
    </dgm:pt>
    <dgm:pt modelId="{364CF1FF-4A2B-42C4-AC90-133DDB57AA21}" type="pres">
      <dgm:prSet presAssocID="{26789BFF-30A9-414C-ADAC-4FE89D379E6F}" presName="accentRepeatNode" presStyleLbl="solidFgAcc1" presStyleIdx="1" presStyleCnt="7"/>
      <dgm:spPr/>
    </dgm:pt>
    <dgm:pt modelId="{093FB990-FD21-4D17-98C8-B1CC3F0D4D6F}" type="pres">
      <dgm:prSet presAssocID="{79733E91-4AF6-4C75-8DF8-F16051E58EC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8BED-D623-4D82-AABA-83CA1CCE1FA7}" type="pres">
      <dgm:prSet presAssocID="{79733E91-4AF6-4C75-8DF8-F16051E58ECB}" presName="accent_3" presStyleCnt="0"/>
      <dgm:spPr/>
    </dgm:pt>
    <dgm:pt modelId="{826F477D-6FA6-4D3B-852F-8C1A866ED4D6}" type="pres">
      <dgm:prSet presAssocID="{79733E91-4AF6-4C75-8DF8-F16051E58ECB}" presName="accentRepeatNode" presStyleLbl="solidFgAcc1" presStyleIdx="2" presStyleCnt="7"/>
      <dgm:spPr/>
    </dgm:pt>
    <dgm:pt modelId="{122CF643-467E-416F-94AC-48142B963905}" type="pres">
      <dgm:prSet presAssocID="{13605BED-17B1-4969-ABB3-9386E70CC9C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8E165-7914-4714-AF2C-E29A5DB153B0}" type="pres">
      <dgm:prSet presAssocID="{13605BED-17B1-4969-ABB3-9386E70CC9CA}" presName="accent_4" presStyleCnt="0"/>
      <dgm:spPr/>
    </dgm:pt>
    <dgm:pt modelId="{65E4FD74-B75F-4DF5-A602-28C18B6524E5}" type="pres">
      <dgm:prSet presAssocID="{13605BED-17B1-4969-ABB3-9386E70CC9CA}" presName="accentRepeatNode" presStyleLbl="solidFgAcc1" presStyleIdx="3" presStyleCnt="7"/>
      <dgm:spPr/>
    </dgm:pt>
    <dgm:pt modelId="{27DB8B02-7F98-44B8-8A75-1B4935EC7E5A}" type="pres">
      <dgm:prSet presAssocID="{D2B45945-0213-4693-A477-ED706594D7B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F67EF-AE92-4B26-A623-E0BAE1390C61}" type="pres">
      <dgm:prSet presAssocID="{D2B45945-0213-4693-A477-ED706594D7B7}" presName="accent_5" presStyleCnt="0"/>
      <dgm:spPr/>
    </dgm:pt>
    <dgm:pt modelId="{D3BE0B87-FB37-4BEA-8AA7-7835A8AB062C}" type="pres">
      <dgm:prSet presAssocID="{D2B45945-0213-4693-A477-ED706594D7B7}" presName="accentRepeatNode" presStyleLbl="solidFgAcc1" presStyleIdx="4" presStyleCnt="7"/>
      <dgm:spPr/>
    </dgm:pt>
    <dgm:pt modelId="{196E1978-93A2-4EAA-8C71-A02548F33697}" type="pres">
      <dgm:prSet presAssocID="{68EE5622-5A56-46F6-95A8-BF9A47756FD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C8CCB-7843-4535-A2D4-D1407F5924D8}" type="pres">
      <dgm:prSet presAssocID="{68EE5622-5A56-46F6-95A8-BF9A47756FDE}" presName="accent_6" presStyleCnt="0"/>
      <dgm:spPr/>
    </dgm:pt>
    <dgm:pt modelId="{64D71D92-56A3-4083-A0E2-F5E1AB3C58BC}" type="pres">
      <dgm:prSet presAssocID="{68EE5622-5A56-46F6-95A8-BF9A47756FDE}" presName="accentRepeatNode" presStyleLbl="solidFgAcc1" presStyleIdx="5" presStyleCnt="7"/>
      <dgm:spPr/>
    </dgm:pt>
    <dgm:pt modelId="{62E2D8F5-5ECF-4A9D-B5E0-0A97D0F4FBFF}" type="pres">
      <dgm:prSet presAssocID="{5BF2B5D6-6F95-4A9E-BFFB-A15BBC696B4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F8822-041D-4893-BF4E-5B41F83F360D}" type="pres">
      <dgm:prSet presAssocID="{5BF2B5D6-6F95-4A9E-BFFB-A15BBC696B40}" presName="accent_7" presStyleCnt="0"/>
      <dgm:spPr/>
    </dgm:pt>
    <dgm:pt modelId="{DF35EAF0-A0C8-4137-816B-51BC6B33E3A3}" type="pres">
      <dgm:prSet presAssocID="{5BF2B5D6-6F95-4A9E-BFFB-A15BBC696B40}" presName="accentRepeatNode" presStyleLbl="solidFgAcc1" presStyleIdx="6" presStyleCnt="7"/>
      <dgm:spPr/>
    </dgm:pt>
  </dgm:ptLst>
  <dgm:cxnLst>
    <dgm:cxn modelId="{F1EC75A9-C039-4D95-8F66-07167F967C5B}" srcId="{5F214981-0CB4-44D6-AABC-F4FEA1295BC2}" destId="{5BF2B5D6-6F95-4A9E-BFFB-A15BBC696B40}" srcOrd="6" destOrd="0" parTransId="{15C84675-C5BE-4705-B836-FC46DF6A2A49}" sibTransId="{18DAE99E-65C2-455D-94FF-0A0128748AFA}"/>
    <dgm:cxn modelId="{ED30C28E-124D-4794-89ED-CF8ADCA71386}" type="presOf" srcId="{BECF624A-DA52-44D7-BAB5-432443994BA9}" destId="{3F379D64-0146-487C-AD08-691F696D0ABD}" srcOrd="0" destOrd="0" presId="urn:microsoft.com/office/officeart/2008/layout/VerticalCurvedList"/>
    <dgm:cxn modelId="{BFE7681B-DE68-4522-9DD7-5CA1F1D2518A}" type="presOf" srcId="{D2B45945-0213-4693-A477-ED706594D7B7}" destId="{27DB8B02-7F98-44B8-8A75-1B4935EC7E5A}" srcOrd="0" destOrd="0" presId="urn:microsoft.com/office/officeart/2008/layout/VerticalCurvedList"/>
    <dgm:cxn modelId="{641C4BCE-DAE5-407E-8BAC-4CB9FF04CE5B}" srcId="{5F214981-0CB4-44D6-AABC-F4FEA1295BC2}" destId="{68EE5622-5A56-46F6-95A8-BF9A47756FDE}" srcOrd="5" destOrd="0" parTransId="{F66B20E3-0A67-411D-A13F-39481CC329AC}" sibTransId="{603BA89C-3A17-47B4-8579-7E184F4F48E0}"/>
    <dgm:cxn modelId="{835B1B0B-8CB1-4A38-9C18-5D65A443B5D5}" type="presOf" srcId="{13605BED-17B1-4969-ABB3-9386E70CC9CA}" destId="{122CF643-467E-416F-94AC-48142B963905}" srcOrd="0" destOrd="0" presId="urn:microsoft.com/office/officeart/2008/layout/VerticalCurvedList"/>
    <dgm:cxn modelId="{C7AAC987-8ED1-472D-806F-CCECE2A0E239}" type="presOf" srcId="{5BF2B5D6-6F95-4A9E-BFFB-A15BBC696B40}" destId="{62E2D8F5-5ECF-4A9D-B5E0-0A97D0F4FBFF}" srcOrd="0" destOrd="0" presId="urn:microsoft.com/office/officeart/2008/layout/VerticalCurvedList"/>
    <dgm:cxn modelId="{F403F90A-17F7-4583-8DB7-627AD7474190}" type="presOf" srcId="{5F214981-0CB4-44D6-AABC-F4FEA1295BC2}" destId="{FB116245-9EA3-4D79-8B7A-0DFA42FDAF3E}" srcOrd="0" destOrd="0" presId="urn:microsoft.com/office/officeart/2008/layout/VerticalCurvedList"/>
    <dgm:cxn modelId="{006E10DA-810A-40BA-90A3-251005279D6D}" srcId="{5F214981-0CB4-44D6-AABC-F4FEA1295BC2}" destId="{BECF624A-DA52-44D7-BAB5-432443994BA9}" srcOrd="0" destOrd="0" parTransId="{552F7E63-6043-4831-8020-D7497D2DC629}" sibTransId="{70432414-09E3-4953-B2F7-AD24A25BC227}"/>
    <dgm:cxn modelId="{E1A0DCBB-75A9-428C-9541-717FF9CC847E}" srcId="{5F214981-0CB4-44D6-AABC-F4FEA1295BC2}" destId="{79733E91-4AF6-4C75-8DF8-F16051E58ECB}" srcOrd="2" destOrd="0" parTransId="{80501C65-0960-40ED-B1D0-65DA146A4234}" sibTransId="{D794A8DE-28DC-4B88-AFAE-D3F31DB64F27}"/>
    <dgm:cxn modelId="{B6CE4C94-8FBA-4FCE-9B47-9D169601BC20}" srcId="{5F214981-0CB4-44D6-AABC-F4FEA1295BC2}" destId="{13605BED-17B1-4969-ABB3-9386E70CC9CA}" srcOrd="3" destOrd="0" parTransId="{69A30FD4-823F-41B9-ABBF-BB85523C3AD5}" sibTransId="{877ABB7B-735F-4764-8917-B26DD71AE399}"/>
    <dgm:cxn modelId="{FBAB055A-4D52-4254-B780-D95E8C59E6C3}" type="presOf" srcId="{68EE5622-5A56-46F6-95A8-BF9A47756FDE}" destId="{196E1978-93A2-4EAA-8C71-A02548F33697}" srcOrd="0" destOrd="0" presId="urn:microsoft.com/office/officeart/2008/layout/VerticalCurvedList"/>
    <dgm:cxn modelId="{17DCFA05-DA58-463A-8FD9-2E3DF969D6D4}" srcId="{5F214981-0CB4-44D6-AABC-F4FEA1295BC2}" destId="{26789BFF-30A9-414C-ADAC-4FE89D379E6F}" srcOrd="1" destOrd="0" parTransId="{46CFB4DC-72A0-4031-B70C-115B38D6EDF2}" sibTransId="{62C7FA72-AA9C-4D5B-8F93-0C718D08DE1C}"/>
    <dgm:cxn modelId="{C1852A4C-F2CA-488D-8ADE-27C50C48B45F}" type="presOf" srcId="{70432414-09E3-4953-B2F7-AD24A25BC227}" destId="{B6D2D5FA-9DF3-4E47-B559-E94B6234E9AF}" srcOrd="0" destOrd="0" presId="urn:microsoft.com/office/officeart/2008/layout/VerticalCurvedList"/>
    <dgm:cxn modelId="{AF829317-27BF-4586-9B0B-F41FDB6FC921}" type="presOf" srcId="{26789BFF-30A9-414C-ADAC-4FE89D379E6F}" destId="{CACAD63A-7932-4FEB-9E67-2E5074DAE0D7}" srcOrd="0" destOrd="0" presId="urn:microsoft.com/office/officeart/2008/layout/VerticalCurvedList"/>
    <dgm:cxn modelId="{D2BC9EC1-CEFE-4D90-9399-C6F4B93AE741}" type="presOf" srcId="{79733E91-4AF6-4C75-8DF8-F16051E58ECB}" destId="{093FB990-FD21-4D17-98C8-B1CC3F0D4D6F}" srcOrd="0" destOrd="0" presId="urn:microsoft.com/office/officeart/2008/layout/VerticalCurvedList"/>
    <dgm:cxn modelId="{EA8AC414-9C9E-400E-B74F-3B716DC2D06A}" srcId="{5F214981-0CB4-44D6-AABC-F4FEA1295BC2}" destId="{D2B45945-0213-4693-A477-ED706594D7B7}" srcOrd="4" destOrd="0" parTransId="{4B2E76A3-A829-4D0D-BA41-F0FBE1C9B81B}" sibTransId="{172FFE7D-0C5A-42E2-8E2D-1F8942463A7B}"/>
    <dgm:cxn modelId="{DE7C3033-82AB-4BE9-819C-1A478FCB40E1}" type="presParOf" srcId="{FB116245-9EA3-4D79-8B7A-0DFA42FDAF3E}" destId="{99395B4F-3E3B-4D62-A924-F30CEE303E36}" srcOrd="0" destOrd="0" presId="urn:microsoft.com/office/officeart/2008/layout/VerticalCurvedList"/>
    <dgm:cxn modelId="{90331830-70D3-44CB-96ED-3EFB60E22507}" type="presParOf" srcId="{99395B4F-3E3B-4D62-A924-F30CEE303E36}" destId="{1C7660FF-A0FC-4C1E-95AF-47A91477F7E8}" srcOrd="0" destOrd="0" presId="urn:microsoft.com/office/officeart/2008/layout/VerticalCurvedList"/>
    <dgm:cxn modelId="{521694CC-002A-4875-9DDF-17F5781BD624}" type="presParOf" srcId="{1C7660FF-A0FC-4C1E-95AF-47A91477F7E8}" destId="{2A433743-59C7-4BC2-A894-CFF8BB0BCA88}" srcOrd="0" destOrd="0" presId="urn:microsoft.com/office/officeart/2008/layout/VerticalCurvedList"/>
    <dgm:cxn modelId="{E970018A-827C-4FB4-A366-B3664AEFB0D5}" type="presParOf" srcId="{1C7660FF-A0FC-4C1E-95AF-47A91477F7E8}" destId="{B6D2D5FA-9DF3-4E47-B559-E94B6234E9AF}" srcOrd="1" destOrd="0" presId="urn:microsoft.com/office/officeart/2008/layout/VerticalCurvedList"/>
    <dgm:cxn modelId="{FC68846F-9252-4085-8236-8BE3BF2A79B7}" type="presParOf" srcId="{1C7660FF-A0FC-4C1E-95AF-47A91477F7E8}" destId="{EAE5447B-9EAC-446D-89AD-BFDAD89ECECF}" srcOrd="2" destOrd="0" presId="urn:microsoft.com/office/officeart/2008/layout/VerticalCurvedList"/>
    <dgm:cxn modelId="{38F9C65A-4F81-4A2F-8185-50AB4A0B5872}" type="presParOf" srcId="{1C7660FF-A0FC-4C1E-95AF-47A91477F7E8}" destId="{0A5D1664-EF0E-49D2-956C-F3E4E8CE9D1A}" srcOrd="3" destOrd="0" presId="urn:microsoft.com/office/officeart/2008/layout/VerticalCurvedList"/>
    <dgm:cxn modelId="{50384D17-B77F-43B1-9598-462940B07901}" type="presParOf" srcId="{99395B4F-3E3B-4D62-A924-F30CEE303E36}" destId="{3F379D64-0146-487C-AD08-691F696D0ABD}" srcOrd="1" destOrd="0" presId="urn:microsoft.com/office/officeart/2008/layout/VerticalCurvedList"/>
    <dgm:cxn modelId="{91A4D378-CCA4-4E82-A0C4-AE2245C8AE27}" type="presParOf" srcId="{99395B4F-3E3B-4D62-A924-F30CEE303E36}" destId="{FCB9F0A5-163F-4055-B076-C8E98121548A}" srcOrd="2" destOrd="0" presId="urn:microsoft.com/office/officeart/2008/layout/VerticalCurvedList"/>
    <dgm:cxn modelId="{871C6225-CCAF-4759-9CE8-98C4C6E5389F}" type="presParOf" srcId="{FCB9F0A5-163F-4055-B076-C8E98121548A}" destId="{D2360EEF-DE4C-4C98-BDF1-BB520750AF11}" srcOrd="0" destOrd="0" presId="urn:microsoft.com/office/officeart/2008/layout/VerticalCurvedList"/>
    <dgm:cxn modelId="{5556B726-1FE2-4CAC-AC6F-0061F7DE375B}" type="presParOf" srcId="{99395B4F-3E3B-4D62-A924-F30CEE303E36}" destId="{CACAD63A-7932-4FEB-9E67-2E5074DAE0D7}" srcOrd="3" destOrd="0" presId="urn:microsoft.com/office/officeart/2008/layout/VerticalCurvedList"/>
    <dgm:cxn modelId="{2BC1A13B-8981-4731-86E6-0F27A7C594F5}" type="presParOf" srcId="{99395B4F-3E3B-4D62-A924-F30CEE303E36}" destId="{FA5B349F-9170-4A12-A9A9-5F5E9F218B20}" srcOrd="4" destOrd="0" presId="urn:microsoft.com/office/officeart/2008/layout/VerticalCurvedList"/>
    <dgm:cxn modelId="{279D0C69-19FD-4929-8A5B-9AABF3463A36}" type="presParOf" srcId="{FA5B349F-9170-4A12-A9A9-5F5E9F218B20}" destId="{364CF1FF-4A2B-42C4-AC90-133DDB57AA21}" srcOrd="0" destOrd="0" presId="urn:microsoft.com/office/officeart/2008/layout/VerticalCurvedList"/>
    <dgm:cxn modelId="{98DA5AC7-6D7C-4E6E-9465-76986F134484}" type="presParOf" srcId="{99395B4F-3E3B-4D62-A924-F30CEE303E36}" destId="{093FB990-FD21-4D17-98C8-B1CC3F0D4D6F}" srcOrd="5" destOrd="0" presId="urn:microsoft.com/office/officeart/2008/layout/VerticalCurvedList"/>
    <dgm:cxn modelId="{317CE053-E01E-4895-AB44-43065BC7245E}" type="presParOf" srcId="{99395B4F-3E3B-4D62-A924-F30CEE303E36}" destId="{054D8BED-D623-4D82-AABA-83CA1CCE1FA7}" srcOrd="6" destOrd="0" presId="urn:microsoft.com/office/officeart/2008/layout/VerticalCurvedList"/>
    <dgm:cxn modelId="{DC44785B-0A59-49B2-9536-631A1DD852AE}" type="presParOf" srcId="{054D8BED-D623-4D82-AABA-83CA1CCE1FA7}" destId="{826F477D-6FA6-4D3B-852F-8C1A866ED4D6}" srcOrd="0" destOrd="0" presId="urn:microsoft.com/office/officeart/2008/layout/VerticalCurvedList"/>
    <dgm:cxn modelId="{26861319-65CC-4FE9-A64A-178C848FE034}" type="presParOf" srcId="{99395B4F-3E3B-4D62-A924-F30CEE303E36}" destId="{122CF643-467E-416F-94AC-48142B963905}" srcOrd="7" destOrd="0" presId="urn:microsoft.com/office/officeart/2008/layout/VerticalCurvedList"/>
    <dgm:cxn modelId="{9EB34C9D-8730-4F95-AADE-6CDD01C9CB1B}" type="presParOf" srcId="{99395B4F-3E3B-4D62-A924-F30CEE303E36}" destId="{A748E165-7914-4714-AF2C-E29A5DB153B0}" srcOrd="8" destOrd="0" presId="urn:microsoft.com/office/officeart/2008/layout/VerticalCurvedList"/>
    <dgm:cxn modelId="{8D9B8BA0-E442-4430-AEDA-6EE7DF2FBAE2}" type="presParOf" srcId="{A748E165-7914-4714-AF2C-E29A5DB153B0}" destId="{65E4FD74-B75F-4DF5-A602-28C18B6524E5}" srcOrd="0" destOrd="0" presId="urn:microsoft.com/office/officeart/2008/layout/VerticalCurvedList"/>
    <dgm:cxn modelId="{2B5DDFB2-4A77-44F7-A051-FF7DE9427DE7}" type="presParOf" srcId="{99395B4F-3E3B-4D62-A924-F30CEE303E36}" destId="{27DB8B02-7F98-44B8-8A75-1B4935EC7E5A}" srcOrd="9" destOrd="0" presId="urn:microsoft.com/office/officeart/2008/layout/VerticalCurvedList"/>
    <dgm:cxn modelId="{11CFAC7C-F374-4C0A-95E8-1D0693374DCB}" type="presParOf" srcId="{99395B4F-3E3B-4D62-A924-F30CEE303E36}" destId="{684F67EF-AE92-4B26-A623-E0BAE1390C61}" srcOrd="10" destOrd="0" presId="urn:microsoft.com/office/officeart/2008/layout/VerticalCurvedList"/>
    <dgm:cxn modelId="{70AB6DDA-58EA-45AF-BA2A-640709C0E272}" type="presParOf" srcId="{684F67EF-AE92-4B26-A623-E0BAE1390C61}" destId="{D3BE0B87-FB37-4BEA-8AA7-7835A8AB062C}" srcOrd="0" destOrd="0" presId="urn:microsoft.com/office/officeart/2008/layout/VerticalCurvedList"/>
    <dgm:cxn modelId="{64863E7D-BD75-490D-8BF0-B7A9F49C8120}" type="presParOf" srcId="{99395B4F-3E3B-4D62-A924-F30CEE303E36}" destId="{196E1978-93A2-4EAA-8C71-A02548F33697}" srcOrd="11" destOrd="0" presId="urn:microsoft.com/office/officeart/2008/layout/VerticalCurvedList"/>
    <dgm:cxn modelId="{1989AA7C-C0C8-46BF-B0AA-02BE6132F843}" type="presParOf" srcId="{99395B4F-3E3B-4D62-A924-F30CEE303E36}" destId="{AF7C8CCB-7843-4535-A2D4-D1407F5924D8}" srcOrd="12" destOrd="0" presId="urn:microsoft.com/office/officeart/2008/layout/VerticalCurvedList"/>
    <dgm:cxn modelId="{0DC18704-555D-44C0-B8C7-E6BA13CE5989}" type="presParOf" srcId="{AF7C8CCB-7843-4535-A2D4-D1407F5924D8}" destId="{64D71D92-56A3-4083-A0E2-F5E1AB3C58BC}" srcOrd="0" destOrd="0" presId="urn:microsoft.com/office/officeart/2008/layout/VerticalCurvedList"/>
    <dgm:cxn modelId="{01BC32CF-9204-4871-9EF3-215F489C73D0}" type="presParOf" srcId="{99395B4F-3E3B-4D62-A924-F30CEE303E36}" destId="{62E2D8F5-5ECF-4A9D-B5E0-0A97D0F4FBFF}" srcOrd="13" destOrd="0" presId="urn:microsoft.com/office/officeart/2008/layout/VerticalCurvedList"/>
    <dgm:cxn modelId="{5E6A9FE8-02C0-4603-B8C7-D26B2D1A07EF}" type="presParOf" srcId="{99395B4F-3E3B-4D62-A924-F30CEE303E36}" destId="{FA7F8822-041D-4893-BF4E-5B41F83F360D}" srcOrd="14" destOrd="0" presId="urn:microsoft.com/office/officeart/2008/layout/VerticalCurvedList"/>
    <dgm:cxn modelId="{8FE40865-12BF-484E-9F73-CB31173F8A45}" type="presParOf" srcId="{FA7F8822-041D-4893-BF4E-5B41F83F360D}" destId="{DF35EAF0-A0C8-4137-816B-51BC6B33E3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214981-0CB4-44D6-AABC-F4FEA1295BC2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CF624A-DA52-44D7-BAB5-432443994BA9}">
      <dgm:prSet phldrT="[Текст]" custT="1"/>
      <dgm:spPr/>
      <dgm:t>
        <a:bodyPr/>
        <a:lstStyle/>
        <a:p>
          <a:r>
            <a:rPr lang="ru-RU" sz="2000" dirty="0" smtClean="0"/>
            <a:t>члены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52F7E63-6043-4831-8020-D7497D2DC629}" type="parTrans" cxnId="{006E10DA-810A-40BA-90A3-251005279D6D}">
      <dgm:prSet/>
      <dgm:spPr/>
      <dgm:t>
        <a:bodyPr/>
        <a:lstStyle/>
        <a:p>
          <a:endParaRPr lang="ru-RU"/>
        </a:p>
      </dgm:t>
    </dgm:pt>
    <dgm:pt modelId="{70432414-09E3-4953-B2F7-AD24A25BC227}" type="sibTrans" cxnId="{006E10DA-810A-40BA-90A3-251005279D6D}">
      <dgm:prSet/>
      <dgm:spPr/>
      <dgm:t>
        <a:bodyPr/>
        <a:lstStyle/>
        <a:p>
          <a:endParaRPr lang="ru-RU"/>
        </a:p>
      </dgm:t>
    </dgm:pt>
    <dgm:pt modelId="{26789BFF-30A9-414C-ADAC-4FE89D379E6F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участники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6CFB4DC-72A0-4031-B70C-115B38D6EDF2}" type="parTrans" cxnId="{17DCFA05-DA58-463A-8FD9-2E3DF969D6D4}">
      <dgm:prSet/>
      <dgm:spPr/>
      <dgm:t>
        <a:bodyPr/>
        <a:lstStyle/>
        <a:p>
          <a:endParaRPr lang="ru-RU"/>
        </a:p>
      </dgm:t>
    </dgm:pt>
    <dgm:pt modelId="{62C7FA72-AA9C-4D5B-8F93-0C718D08DE1C}" type="sibTrans" cxnId="{17DCFA05-DA58-463A-8FD9-2E3DF969D6D4}">
      <dgm:prSet/>
      <dgm:spPr/>
      <dgm:t>
        <a:bodyPr/>
        <a:lstStyle/>
        <a:p>
          <a:endParaRPr lang="ru-RU"/>
        </a:p>
      </dgm:t>
    </dgm:pt>
    <dgm:pt modelId="{79733E91-4AF6-4C75-8DF8-F16051E58ECB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воспитанники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D794A8DE-28DC-4B88-AFAE-D3F31DB64F27}" type="sibTrans" cxnId="{E1A0DCBB-75A9-428C-9541-717FF9CC847E}">
      <dgm:prSet/>
      <dgm:spPr/>
      <dgm:t>
        <a:bodyPr/>
        <a:lstStyle/>
        <a:p>
          <a:endParaRPr lang="ru-RU"/>
        </a:p>
      </dgm:t>
    </dgm:pt>
    <dgm:pt modelId="{80501C65-0960-40ED-B1D0-65DA146A4234}" type="parTrans" cxnId="{E1A0DCBB-75A9-428C-9541-717FF9CC847E}">
      <dgm:prSet/>
      <dgm:spPr/>
      <dgm:t>
        <a:bodyPr/>
        <a:lstStyle/>
        <a:p>
          <a:endParaRPr lang="ru-RU"/>
        </a:p>
      </dgm:t>
    </dgm:pt>
    <dgm:pt modelId="{FB116245-9EA3-4D79-8B7A-0DFA42FDAF3E}" type="pres">
      <dgm:prSet presAssocID="{5F214981-0CB4-44D6-AABC-F4FEA1295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395B4F-3E3B-4D62-A924-F30CEE303E36}" type="pres">
      <dgm:prSet presAssocID="{5F214981-0CB4-44D6-AABC-F4FEA1295BC2}" presName="Name1" presStyleCnt="0"/>
      <dgm:spPr/>
    </dgm:pt>
    <dgm:pt modelId="{1C7660FF-A0FC-4C1E-95AF-47A91477F7E8}" type="pres">
      <dgm:prSet presAssocID="{5F214981-0CB4-44D6-AABC-F4FEA1295BC2}" presName="cycle" presStyleCnt="0"/>
      <dgm:spPr/>
    </dgm:pt>
    <dgm:pt modelId="{2A433743-59C7-4BC2-A894-CFF8BB0BCA88}" type="pres">
      <dgm:prSet presAssocID="{5F214981-0CB4-44D6-AABC-F4FEA1295BC2}" presName="srcNode" presStyleLbl="node1" presStyleIdx="0" presStyleCnt="3"/>
      <dgm:spPr/>
    </dgm:pt>
    <dgm:pt modelId="{B6D2D5FA-9DF3-4E47-B559-E94B6234E9AF}" type="pres">
      <dgm:prSet presAssocID="{5F214981-0CB4-44D6-AABC-F4FEA1295BC2}" presName="conn" presStyleLbl="parChTrans1D2" presStyleIdx="0" presStyleCnt="1"/>
      <dgm:spPr/>
      <dgm:t>
        <a:bodyPr/>
        <a:lstStyle/>
        <a:p>
          <a:endParaRPr lang="ru-RU"/>
        </a:p>
      </dgm:t>
    </dgm:pt>
    <dgm:pt modelId="{EAE5447B-9EAC-446D-89AD-BFDAD89ECECF}" type="pres">
      <dgm:prSet presAssocID="{5F214981-0CB4-44D6-AABC-F4FEA1295BC2}" presName="extraNode" presStyleLbl="node1" presStyleIdx="0" presStyleCnt="3"/>
      <dgm:spPr/>
    </dgm:pt>
    <dgm:pt modelId="{0A5D1664-EF0E-49D2-956C-F3E4E8CE9D1A}" type="pres">
      <dgm:prSet presAssocID="{5F214981-0CB4-44D6-AABC-F4FEA1295BC2}" presName="dstNode" presStyleLbl="node1" presStyleIdx="0" presStyleCnt="3"/>
      <dgm:spPr/>
    </dgm:pt>
    <dgm:pt modelId="{3F379D64-0146-487C-AD08-691F696D0ABD}" type="pres">
      <dgm:prSet presAssocID="{BECF624A-DA52-44D7-BAB5-432443994BA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F0A5-163F-4055-B076-C8E98121548A}" type="pres">
      <dgm:prSet presAssocID="{BECF624A-DA52-44D7-BAB5-432443994BA9}" presName="accent_1" presStyleCnt="0"/>
      <dgm:spPr/>
    </dgm:pt>
    <dgm:pt modelId="{D2360EEF-DE4C-4C98-BDF1-BB520750AF11}" type="pres">
      <dgm:prSet presAssocID="{BECF624A-DA52-44D7-BAB5-432443994BA9}" presName="accentRepeatNode" presStyleLbl="solidFgAcc1" presStyleIdx="0" presStyleCnt="3"/>
      <dgm:spPr/>
    </dgm:pt>
    <dgm:pt modelId="{CACAD63A-7932-4FEB-9E67-2E5074DAE0D7}" type="pres">
      <dgm:prSet presAssocID="{26789BFF-30A9-414C-ADAC-4FE89D379E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349F-9170-4A12-A9A9-5F5E9F218B20}" type="pres">
      <dgm:prSet presAssocID="{26789BFF-30A9-414C-ADAC-4FE89D379E6F}" presName="accent_2" presStyleCnt="0"/>
      <dgm:spPr/>
    </dgm:pt>
    <dgm:pt modelId="{364CF1FF-4A2B-42C4-AC90-133DDB57AA21}" type="pres">
      <dgm:prSet presAssocID="{26789BFF-30A9-414C-ADAC-4FE89D379E6F}" presName="accentRepeatNode" presStyleLbl="solidFgAcc1" presStyleIdx="1" presStyleCnt="3"/>
      <dgm:spPr/>
    </dgm:pt>
    <dgm:pt modelId="{093FB990-FD21-4D17-98C8-B1CC3F0D4D6F}" type="pres">
      <dgm:prSet presAssocID="{79733E91-4AF6-4C75-8DF8-F16051E58EC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8BED-D623-4D82-AABA-83CA1CCE1FA7}" type="pres">
      <dgm:prSet presAssocID="{79733E91-4AF6-4C75-8DF8-F16051E58ECB}" presName="accent_3" presStyleCnt="0"/>
      <dgm:spPr/>
    </dgm:pt>
    <dgm:pt modelId="{826F477D-6FA6-4D3B-852F-8C1A866ED4D6}" type="pres">
      <dgm:prSet presAssocID="{79733E91-4AF6-4C75-8DF8-F16051E58ECB}" presName="accentRepeatNode" presStyleLbl="solidFgAcc1" presStyleIdx="2" presStyleCnt="3"/>
      <dgm:spPr/>
    </dgm:pt>
  </dgm:ptLst>
  <dgm:cxnLst>
    <dgm:cxn modelId="{FD6D27D3-8E05-4E24-BAAC-88BABFCA4F63}" type="presOf" srcId="{5F214981-0CB4-44D6-AABC-F4FEA1295BC2}" destId="{FB116245-9EA3-4D79-8B7A-0DFA42FDAF3E}" srcOrd="0" destOrd="0" presId="urn:microsoft.com/office/officeart/2008/layout/VerticalCurvedList"/>
    <dgm:cxn modelId="{4E53B062-1BE2-4542-A083-695A25CE9495}" type="presOf" srcId="{70432414-09E3-4953-B2F7-AD24A25BC227}" destId="{B6D2D5FA-9DF3-4E47-B559-E94B6234E9AF}" srcOrd="0" destOrd="0" presId="urn:microsoft.com/office/officeart/2008/layout/VerticalCurvedList"/>
    <dgm:cxn modelId="{305906C0-236F-4B93-A659-B3AEB65D6C96}" type="presOf" srcId="{79733E91-4AF6-4C75-8DF8-F16051E58ECB}" destId="{093FB990-FD21-4D17-98C8-B1CC3F0D4D6F}" srcOrd="0" destOrd="0" presId="urn:microsoft.com/office/officeart/2008/layout/VerticalCurvedList"/>
    <dgm:cxn modelId="{006E10DA-810A-40BA-90A3-251005279D6D}" srcId="{5F214981-0CB4-44D6-AABC-F4FEA1295BC2}" destId="{BECF624A-DA52-44D7-BAB5-432443994BA9}" srcOrd="0" destOrd="0" parTransId="{552F7E63-6043-4831-8020-D7497D2DC629}" sibTransId="{70432414-09E3-4953-B2F7-AD24A25BC227}"/>
    <dgm:cxn modelId="{17DCFA05-DA58-463A-8FD9-2E3DF969D6D4}" srcId="{5F214981-0CB4-44D6-AABC-F4FEA1295BC2}" destId="{26789BFF-30A9-414C-ADAC-4FE89D379E6F}" srcOrd="1" destOrd="0" parTransId="{46CFB4DC-72A0-4031-B70C-115B38D6EDF2}" sibTransId="{62C7FA72-AA9C-4D5B-8F93-0C718D08DE1C}"/>
    <dgm:cxn modelId="{E1A0DCBB-75A9-428C-9541-717FF9CC847E}" srcId="{5F214981-0CB4-44D6-AABC-F4FEA1295BC2}" destId="{79733E91-4AF6-4C75-8DF8-F16051E58ECB}" srcOrd="2" destOrd="0" parTransId="{80501C65-0960-40ED-B1D0-65DA146A4234}" sibTransId="{D794A8DE-28DC-4B88-AFAE-D3F31DB64F27}"/>
    <dgm:cxn modelId="{70E93927-912C-4160-8926-B3676E4EC8D6}" type="presOf" srcId="{BECF624A-DA52-44D7-BAB5-432443994BA9}" destId="{3F379D64-0146-487C-AD08-691F696D0ABD}" srcOrd="0" destOrd="0" presId="urn:microsoft.com/office/officeart/2008/layout/VerticalCurvedList"/>
    <dgm:cxn modelId="{F0E9342D-E8A5-49A7-863A-B0C9CB10C795}" type="presOf" srcId="{26789BFF-30A9-414C-ADAC-4FE89D379E6F}" destId="{CACAD63A-7932-4FEB-9E67-2E5074DAE0D7}" srcOrd="0" destOrd="0" presId="urn:microsoft.com/office/officeart/2008/layout/VerticalCurvedList"/>
    <dgm:cxn modelId="{EF5AE98A-2E9F-4398-BBF3-E1AC9499C4D1}" type="presParOf" srcId="{FB116245-9EA3-4D79-8B7A-0DFA42FDAF3E}" destId="{99395B4F-3E3B-4D62-A924-F30CEE303E36}" srcOrd="0" destOrd="0" presId="urn:microsoft.com/office/officeart/2008/layout/VerticalCurvedList"/>
    <dgm:cxn modelId="{64947A72-91ED-4311-855B-13B6E1B3B88B}" type="presParOf" srcId="{99395B4F-3E3B-4D62-A924-F30CEE303E36}" destId="{1C7660FF-A0FC-4C1E-95AF-47A91477F7E8}" srcOrd="0" destOrd="0" presId="urn:microsoft.com/office/officeart/2008/layout/VerticalCurvedList"/>
    <dgm:cxn modelId="{FBCAC744-92D7-4A06-8737-D3FEE029CCFF}" type="presParOf" srcId="{1C7660FF-A0FC-4C1E-95AF-47A91477F7E8}" destId="{2A433743-59C7-4BC2-A894-CFF8BB0BCA88}" srcOrd="0" destOrd="0" presId="urn:microsoft.com/office/officeart/2008/layout/VerticalCurvedList"/>
    <dgm:cxn modelId="{397F2AD2-47DF-4B39-B9BF-0FB733D35D5E}" type="presParOf" srcId="{1C7660FF-A0FC-4C1E-95AF-47A91477F7E8}" destId="{B6D2D5FA-9DF3-4E47-B559-E94B6234E9AF}" srcOrd="1" destOrd="0" presId="urn:microsoft.com/office/officeart/2008/layout/VerticalCurvedList"/>
    <dgm:cxn modelId="{D813D1B9-E7FA-46BD-BE3D-FB1EB9226EDA}" type="presParOf" srcId="{1C7660FF-A0FC-4C1E-95AF-47A91477F7E8}" destId="{EAE5447B-9EAC-446D-89AD-BFDAD89ECECF}" srcOrd="2" destOrd="0" presId="urn:microsoft.com/office/officeart/2008/layout/VerticalCurvedList"/>
    <dgm:cxn modelId="{A0DC7076-42EF-4E2E-AC09-CF9FF5467020}" type="presParOf" srcId="{1C7660FF-A0FC-4C1E-95AF-47A91477F7E8}" destId="{0A5D1664-EF0E-49D2-956C-F3E4E8CE9D1A}" srcOrd="3" destOrd="0" presId="urn:microsoft.com/office/officeart/2008/layout/VerticalCurvedList"/>
    <dgm:cxn modelId="{72FDDF1D-D149-4B3F-B43A-5B97B9D18FBF}" type="presParOf" srcId="{99395B4F-3E3B-4D62-A924-F30CEE303E36}" destId="{3F379D64-0146-487C-AD08-691F696D0ABD}" srcOrd="1" destOrd="0" presId="urn:microsoft.com/office/officeart/2008/layout/VerticalCurvedList"/>
    <dgm:cxn modelId="{90DDABD9-445E-4CD2-9CE5-420CD3F82895}" type="presParOf" srcId="{99395B4F-3E3B-4D62-A924-F30CEE303E36}" destId="{FCB9F0A5-163F-4055-B076-C8E98121548A}" srcOrd="2" destOrd="0" presId="urn:microsoft.com/office/officeart/2008/layout/VerticalCurvedList"/>
    <dgm:cxn modelId="{B0042C1A-9228-420A-9547-AB91F274FF00}" type="presParOf" srcId="{FCB9F0A5-163F-4055-B076-C8E98121548A}" destId="{D2360EEF-DE4C-4C98-BDF1-BB520750AF11}" srcOrd="0" destOrd="0" presId="urn:microsoft.com/office/officeart/2008/layout/VerticalCurvedList"/>
    <dgm:cxn modelId="{27226E34-1878-489A-8637-30171B4C2CB0}" type="presParOf" srcId="{99395B4F-3E3B-4D62-A924-F30CEE303E36}" destId="{CACAD63A-7932-4FEB-9E67-2E5074DAE0D7}" srcOrd="3" destOrd="0" presId="urn:microsoft.com/office/officeart/2008/layout/VerticalCurvedList"/>
    <dgm:cxn modelId="{2DDDE161-6A58-4486-869C-94441E5C34D8}" type="presParOf" srcId="{99395B4F-3E3B-4D62-A924-F30CEE303E36}" destId="{FA5B349F-9170-4A12-A9A9-5F5E9F218B20}" srcOrd="4" destOrd="0" presId="urn:microsoft.com/office/officeart/2008/layout/VerticalCurvedList"/>
    <dgm:cxn modelId="{16259888-622B-4783-8D7B-1208D2C399F7}" type="presParOf" srcId="{FA5B349F-9170-4A12-A9A9-5F5E9F218B20}" destId="{364CF1FF-4A2B-42C4-AC90-133DDB57AA21}" srcOrd="0" destOrd="0" presId="urn:microsoft.com/office/officeart/2008/layout/VerticalCurvedList"/>
    <dgm:cxn modelId="{8785FF31-0529-4490-A635-C929634F8A7B}" type="presParOf" srcId="{99395B4F-3E3B-4D62-A924-F30CEE303E36}" destId="{093FB990-FD21-4D17-98C8-B1CC3F0D4D6F}" srcOrd="5" destOrd="0" presId="urn:microsoft.com/office/officeart/2008/layout/VerticalCurvedList"/>
    <dgm:cxn modelId="{33F1B21F-5FEC-495D-A1E5-2C2D30CDC8BC}" type="presParOf" srcId="{99395B4F-3E3B-4D62-A924-F30CEE303E36}" destId="{054D8BED-D623-4D82-AABA-83CA1CCE1FA7}" srcOrd="6" destOrd="0" presId="urn:microsoft.com/office/officeart/2008/layout/VerticalCurvedList"/>
    <dgm:cxn modelId="{D3FBEF6F-7438-456C-9B74-4D1650F8A957}" type="presParOf" srcId="{054D8BED-D623-4D82-AABA-83CA1CCE1FA7}" destId="{826F477D-6FA6-4D3B-852F-8C1A866ED4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214981-0CB4-44D6-AABC-F4FEA1295BC2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CF624A-DA52-44D7-BAB5-432443994BA9}">
      <dgm:prSet phldrT="[Текст]" custT="1"/>
      <dgm:spPr/>
      <dgm:t>
        <a:bodyPr/>
        <a:lstStyle/>
        <a:p>
          <a:r>
            <a:rPr lang="ru-RU" sz="2000" dirty="0" smtClean="0"/>
            <a:t>члены профессионального трудового коллектива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52F7E63-6043-4831-8020-D7497D2DC629}" type="parTrans" cxnId="{006E10DA-810A-40BA-90A3-251005279D6D}">
      <dgm:prSet/>
      <dgm:spPr/>
      <dgm:t>
        <a:bodyPr/>
        <a:lstStyle/>
        <a:p>
          <a:endParaRPr lang="ru-RU"/>
        </a:p>
      </dgm:t>
    </dgm:pt>
    <dgm:pt modelId="{70432414-09E3-4953-B2F7-AD24A25BC227}" type="sibTrans" cxnId="{006E10DA-810A-40BA-90A3-251005279D6D}">
      <dgm:prSet/>
      <dgm:spPr/>
      <dgm:t>
        <a:bodyPr/>
        <a:lstStyle/>
        <a:p>
          <a:endParaRPr lang="ru-RU"/>
        </a:p>
      </dgm:t>
    </dgm:pt>
    <dgm:pt modelId="{26789BFF-30A9-414C-ADAC-4FE89D379E6F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руководители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6CFB4DC-72A0-4031-B70C-115B38D6EDF2}" type="parTrans" cxnId="{17DCFA05-DA58-463A-8FD9-2E3DF969D6D4}">
      <dgm:prSet/>
      <dgm:spPr/>
      <dgm:t>
        <a:bodyPr/>
        <a:lstStyle/>
        <a:p>
          <a:endParaRPr lang="ru-RU"/>
        </a:p>
      </dgm:t>
    </dgm:pt>
    <dgm:pt modelId="{62C7FA72-AA9C-4D5B-8F93-0C718D08DE1C}" type="sibTrans" cxnId="{17DCFA05-DA58-463A-8FD9-2E3DF969D6D4}">
      <dgm:prSet/>
      <dgm:spPr/>
      <dgm:t>
        <a:bodyPr/>
        <a:lstStyle/>
        <a:p>
          <a:endParaRPr lang="ru-RU"/>
        </a:p>
      </dgm:t>
    </dgm:pt>
    <dgm:pt modelId="{13605BED-17B1-4969-ABB3-9386E70CC9CA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рационализаторы, изобретатели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69A30FD4-823F-41B9-ABBF-BB85523C3AD5}" type="parTrans" cxnId="{B6CE4C94-8FBA-4FCE-9B47-9D169601BC20}">
      <dgm:prSet/>
      <dgm:spPr/>
      <dgm:t>
        <a:bodyPr/>
        <a:lstStyle/>
        <a:p>
          <a:endParaRPr lang="ru-RU"/>
        </a:p>
      </dgm:t>
    </dgm:pt>
    <dgm:pt modelId="{877ABB7B-735F-4764-8917-B26DD71AE399}" type="sibTrans" cxnId="{B6CE4C94-8FBA-4FCE-9B47-9D169601BC20}">
      <dgm:prSet/>
      <dgm:spPr/>
      <dgm:t>
        <a:bodyPr/>
        <a:lstStyle/>
        <a:p>
          <a:endParaRPr lang="ru-RU"/>
        </a:p>
      </dgm:t>
    </dgm:pt>
    <dgm:pt modelId="{D2B45945-0213-4693-A477-ED706594D7B7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ветераны труда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B2E76A3-A829-4D0D-BA41-F0FBE1C9B81B}" type="parTrans" cxnId="{EA8AC414-9C9E-400E-B74F-3B716DC2D06A}">
      <dgm:prSet/>
      <dgm:spPr/>
      <dgm:t>
        <a:bodyPr/>
        <a:lstStyle/>
        <a:p>
          <a:endParaRPr lang="ru-RU"/>
        </a:p>
      </dgm:t>
    </dgm:pt>
    <dgm:pt modelId="{172FFE7D-0C5A-42E2-8E2D-1F8942463A7B}" type="sibTrans" cxnId="{EA8AC414-9C9E-400E-B74F-3B716DC2D06A}">
      <dgm:prSet/>
      <dgm:spPr/>
      <dgm:t>
        <a:bodyPr/>
        <a:lstStyle/>
        <a:p>
          <a:endParaRPr lang="ru-RU"/>
        </a:p>
      </dgm:t>
    </dgm:pt>
    <dgm:pt modelId="{79733E91-4AF6-4C75-8DF8-F16051E58ECB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служащие, рабочие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D794A8DE-28DC-4B88-AFAE-D3F31DB64F27}" type="sibTrans" cxnId="{E1A0DCBB-75A9-428C-9541-717FF9CC847E}">
      <dgm:prSet/>
      <dgm:spPr/>
      <dgm:t>
        <a:bodyPr/>
        <a:lstStyle/>
        <a:p>
          <a:endParaRPr lang="ru-RU"/>
        </a:p>
      </dgm:t>
    </dgm:pt>
    <dgm:pt modelId="{80501C65-0960-40ED-B1D0-65DA146A4234}" type="parTrans" cxnId="{E1A0DCBB-75A9-428C-9541-717FF9CC847E}">
      <dgm:prSet/>
      <dgm:spPr/>
      <dgm:t>
        <a:bodyPr/>
        <a:lstStyle/>
        <a:p>
          <a:endParaRPr lang="ru-RU"/>
        </a:p>
      </dgm:t>
    </dgm:pt>
    <dgm:pt modelId="{FB116245-9EA3-4D79-8B7A-0DFA42FDAF3E}" type="pres">
      <dgm:prSet presAssocID="{5F214981-0CB4-44D6-AABC-F4FEA1295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395B4F-3E3B-4D62-A924-F30CEE303E36}" type="pres">
      <dgm:prSet presAssocID="{5F214981-0CB4-44D6-AABC-F4FEA1295BC2}" presName="Name1" presStyleCnt="0"/>
      <dgm:spPr/>
    </dgm:pt>
    <dgm:pt modelId="{1C7660FF-A0FC-4C1E-95AF-47A91477F7E8}" type="pres">
      <dgm:prSet presAssocID="{5F214981-0CB4-44D6-AABC-F4FEA1295BC2}" presName="cycle" presStyleCnt="0"/>
      <dgm:spPr/>
    </dgm:pt>
    <dgm:pt modelId="{2A433743-59C7-4BC2-A894-CFF8BB0BCA88}" type="pres">
      <dgm:prSet presAssocID="{5F214981-0CB4-44D6-AABC-F4FEA1295BC2}" presName="srcNode" presStyleLbl="node1" presStyleIdx="0" presStyleCnt="5"/>
      <dgm:spPr/>
    </dgm:pt>
    <dgm:pt modelId="{B6D2D5FA-9DF3-4E47-B559-E94B6234E9AF}" type="pres">
      <dgm:prSet presAssocID="{5F214981-0CB4-44D6-AABC-F4FEA1295BC2}" presName="conn" presStyleLbl="parChTrans1D2" presStyleIdx="0" presStyleCnt="1"/>
      <dgm:spPr/>
      <dgm:t>
        <a:bodyPr/>
        <a:lstStyle/>
        <a:p>
          <a:endParaRPr lang="ru-RU"/>
        </a:p>
      </dgm:t>
    </dgm:pt>
    <dgm:pt modelId="{EAE5447B-9EAC-446D-89AD-BFDAD89ECECF}" type="pres">
      <dgm:prSet presAssocID="{5F214981-0CB4-44D6-AABC-F4FEA1295BC2}" presName="extraNode" presStyleLbl="node1" presStyleIdx="0" presStyleCnt="5"/>
      <dgm:spPr/>
    </dgm:pt>
    <dgm:pt modelId="{0A5D1664-EF0E-49D2-956C-F3E4E8CE9D1A}" type="pres">
      <dgm:prSet presAssocID="{5F214981-0CB4-44D6-AABC-F4FEA1295BC2}" presName="dstNode" presStyleLbl="node1" presStyleIdx="0" presStyleCnt="5"/>
      <dgm:spPr/>
    </dgm:pt>
    <dgm:pt modelId="{3F379D64-0146-487C-AD08-691F696D0ABD}" type="pres">
      <dgm:prSet presAssocID="{BECF624A-DA52-44D7-BAB5-432443994BA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F0A5-163F-4055-B076-C8E98121548A}" type="pres">
      <dgm:prSet presAssocID="{BECF624A-DA52-44D7-BAB5-432443994BA9}" presName="accent_1" presStyleCnt="0"/>
      <dgm:spPr/>
    </dgm:pt>
    <dgm:pt modelId="{D2360EEF-DE4C-4C98-BDF1-BB520750AF11}" type="pres">
      <dgm:prSet presAssocID="{BECF624A-DA52-44D7-BAB5-432443994BA9}" presName="accentRepeatNode" presStyleLbl="solidFgAcc1" presStyleIdx="0" presStyleCnt="5"/>
      <dgm:spPr/>
    </dgm:pt>
    <dgm:pt modelId="{CACAD63A-7932-4FEB-9E67-2E5074DAE0D7}" type="pres">
      <dgm:prSet presAssocID="{26789BFF-30A9-414C-ADAC-4FE89D379E6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349F-9170-4A12-A9A9-5F5E9F218B20}" type="pres">
      <dgm:prSet presAssocID="{26789BFF-30A9-414C-ADAC-4FE89D379E6F}" presName="accent_2" presStyleCnt="0"/>
      <dgm:spPr/>
    </dgm:pt>
    <dgm:pt modelId="{364CF1FF-4A2B-42C4-AC90-133DDB57AA21}" type="pres">
      <dgm:prSet presAssocID="{26789BFF-30A9-414C-ADAC-4FE89D379E6F}" presName="accentRepeatNode" presStyleLbl="solidFgAcc1" presStyleIdx="1" presStyleCnt="5"/>
      <dgm:spPr/>
    </dgm:pt>
    <dgm:pt modelId="{093FB990-FD21-4D17-98C8-B1CC3F0D4D6F}" type="pres">
      <dgm:prSet presAssocID="{79733E91-4AF6-4C75-8DF8-F16051E58ECB}" presName="text_3" presStyleLbl="node1" presStyleIdx="2" presStyleCnt="5" custScaleX="98904" custScaleY="115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8BED-D623-4D82-AABA-83CA1CCE1FA7}" type="pres">
      <dgm:prSet presAssocID="{79733E91-4AF6-4C75-8DF8-F16051E58ECB}" presName="accent_3" presStyleCnt="0"/>
      <dgm:spPr/>
    </dgm:pt>
    <dgm:pt modelId="{826F477D-6FA6-4D3B-852F-8C1A866ED4D6}" type="pres">
      <dgm:prSet presAssocID="{79733E91-4AF6-4C75-8DF8-F16051E58ECB}" presName="accentRepeatNode" presStyleLbl="solidFgAcc1" presStyleIdx="2" presStyleCnt="5"/>
      <dgm:spPr/>
    </dgm:pt>
    <dgm:pt modelId="{122CF643-467E-416F-94AC-48142B963905}" type="pres">
      <dgm:prSet presAssocID="{13605BED-17B1-4969-ABB3-9386E70CC9C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8E165-7914-4714-AF2C-E29A5DB153B0}" type="pres">
      <dgm:prSet presAssocID="{13605BED-17B1-4969-ABB3-9386E70CC9CA}" presName="accent_4" presStyleCnt="0"/>
      <dgm:spPr/>
    </dgm:pt>
    <dgm:pt modelId="{65E4FD74-B75F-4DF5-A602-28C18B6524E5}" type="pres">
      <dgm:prSet presAssocID="{13605BED-17B1-4969-ABB3-9386E70CC9CA}" presName="accentRepeatNode" presStyleLbl="solidFgAcc1" presStyleIdx="3" presStyleCnt="5"/>
      <dgm:spPr/>
    </dgm:pt>
    <dgm:pt modelId="{27DB8B02-7F98-44B8-8A75-1B4935EC7E5A}" type="pres">
      <dgm:prSet presAssocID="{D2B45945-0213-4693-A477-ED706594D7B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F67EF-AE92-4B26-A623-E0BAE1390C61}" type="pres">
      <dgm:prSet presAssocID="{D2B45945-0213-4693-A477-ED706594D7B7}" presName="accent_5" presStyleCnt="0"/>
      <dgm:spPr/>
    </dgm:pt>
    <dgm:pt modelId="{D3BE0B87-FB37-4BEA-8AA7-7835A8AB062C}" type="pres">
      <dgm:prSet presAssocID="{D2B45945-0213-4693-A477-ED706594D7B7}" presName="accentRepeatNode" presStyleLbl="solidFgAcc1" presStyleIdx="4" presStyleCnt="5"/>
      <dgm:spPr/>
    </dgm:pt>
  </dgm:ptLst>
  <dgm:cxnLst>
    <dgm:cxn modelId="{663707A7-B9F4-4BC7-B6DC-B08F776D46B2}" type="presOf" srcId="{13605BED-17B1-4969-ABB3-9386E70CC9CA}" destId="{122CF643-467E-416F-94AC-48142B963905}" srcOrd="0" destOrd="0" presId="urn:microsoft.com/office/officeart/2008/layout/VerticalCurvedList"/>
    <dgm:cxn modelId="{E75D45D6-FF75-4466-B2E1-1957E5E63D2E}" type="presOf" srcId="{79733E91-4AF6-4C75-8DF8-F16051E58ECB}" destId="{093FB990-FD21-4D17-98C8-B1CC3F0D4D6F}" srcOrd="0" destOrd="0" presId="urn:microsoft.com/office/officeart/2008/layout/VerticalCurvedList"/>
    <dgm:cxn modelId="{6422A063-D98B-4D4A-9455-DCF0FF9E87F9}" type="presOf" srcId="{70432414-09E3-4953-B2F7-AD24A25BC227}" destId="{B6D2D5FA-9DF3-4E47-B559-E94B6234E9AF}" srcOrd="0" destOrd="0" presId="urn:microsoft.com/office/officeart/2008/layout/VerticalCurvedList"/>
    <dgm:cxn modelId="{38160AF4-6819-4570-9E34-4AFF04C0D535}" type="presOf" srcId="{5F214981-0CB4-44D6-AABC-F4FEA1295BC2}" destId="{FB116245-9EA3-4D79-8B7A-0DFA42FDAF3E}" srcOrd="0" destOrd="0" presId="urn:microsoft.com/office/officeart/2008/layout/VerticalCurvedList"/>
    <dgm:cxn modelId="{15BA63C6-562F-4051-AF71-3B0E73A47C60}" type="presOf" srcId="{D2B45945-0213-4693-A477-ED706594D7B7}" destId="{27DB8B02-7F98-44B8-8A75-1B4935EC7E5A}" srcOrd="0" destOrd="0" presId="urn:microsoft.com/office/officeart/2008/layout/VerticalCurvedList"/>
    <dgm:cxn modelId="{B6CE4C94-8FBA-4FCE-9B47-9D169601BC20}" srcId="{5F214981-0CB4-44D6-AABC-F4FEA1295BC2}" destId="{13605BED-17B1-4969-ABB3-9386E70CC9CA}" srcOrd="3" destOrd="0" parTransId="{69A30FD4-823F-41B9-ABBF-BB85523C3AD5}" sibTransId="{877ABB7B-735F-4764-8917-B26DD71AE399}"/>
    <dgm:cxn modelId="{26072E3D-0FCB-4292-AB99-A5A51D28BFB7}" type="presOf" srcId="{26789BFF-30A9-414C-ADAC-4FE89D379E6F}" destId="{CACAD63A-7932-4FEB-9E67-2E5074DAE0D7}" srcOrd="0" destOrd="0" presId="urn:microsoft.com/office/officeart/2008/layout/VerticalCurvedList"/>
    <dgm:cxn modelId="{EA8AC414-9C9E-400E-B74F-3B716DC2D06A}" srcId="{5F214981-0CB4-44D6-AABC-F4FEA1295BC2}" destId="{D2B45945-0213-4693-A477-ED706594D7B7}" srcOrd="4" destOrd="0" parTransId="{4B2E76A3-A829-4D0D-BA41-F0FBE1C9B81B}" sibTransId="{172FFE7D-0C5A-42E2-8E2D-1F8942463A7B}"/>
    <dgm:cxn modelId="{17DCFA05-DA58-463A-8FD9-2E3DF969D6D4}" srcId="{5F214981-0CB4-44D6-AABC-F4FEA1295BC2}" destId="{26789BFF-30A9-414C-ADAC-4FE89D379E6F}" srcOrd="1" destOrd="0" parTransId="{46CFB4DC-72A0-4031-B70C-115B38D6EDF2}" sibTransId="{62C7FA72-AA9C-4D5B-8F93-0C718D08DE1C}"/>
    <dgm:cxn modelId="{006E10DA-810A-40BA-90A3-251005279D6D}" srcId="{5F214981-0CB4-44D6-AABC-F4FEA1295BC2}" destId="{BECF624A-DA52-44D7-BAB5-432443994BA9}" srcOrd="0" destOrd="0" parTransId="{552F7E63-6043-4831-8020-D7497D2DC629}" sibTransId="{70432414-09E3-4953-B2F7-AD24A25BC227}"/>
    <dgm:cxn modelId="{725E4F8A-09DA-403B-97F8-02F908D22138}" type="presOf" srcId="{BECF624A-DA52-44D7-BAB5-432443994BA9}" destId="{3F379D64-0146-487C-AD08-691F696D0ABD}" srcOrd="0" destOrd="0" presId="urn:microsoft.com/office/officeart/2008/layout/VerticalCurvedList"/>
    <dgm:cxn modelId="{E1A0DCBB-75A9-428C-9541-717FF9CC847E}" srcId="{5F214981-0CB4-44D6-AABC-F4FEA1295BC2}" destId="{79733E91-4AF6-4C75-8DF8-F16051E58ECB}" srcOrd="2" destOrd="0" parTransId="{80501C65-0960-40ED-B1D0-65DA146A4234}" sibTransId="{D794A8DE-28DC-4B88-AFAE-D3F31DB64F27}"/>
    <dgm:cxn modelId="{7262F707-E996-41DF-A666-7CE3A2947E41}" type="presParOf" srcId="{FB116245-9EA3-4D79-8B7A-0DFA42FDAF3E}" destId="{99395B4F-3E3B-4D62-A924-F30CEE303E36}" srcOrd="0" destOrd="0" presId="urn:microsoft.com/office/officeart/2008/layout/VerticalCurvedList"/>
    <dgm:cxn modelId="{1E65AD73-F16D-4D1A-8C22-C090B239515C}" type="presParOf" srcId="{99395B4F-3E3B-4D62-A924-F30CEE303E36}" destId="{1C7660FF-A0FC-4C1E-95AF-47A91477F7E8}" srcOrd="0" destOrd="0" presId="urn:microsoft.com/office/officeart/2008/layout/VerticalCurvedList"/>
    <dgm:cxn modelId="{CD07F860-D453-428A-A41C-BE52993A7312}" type="presParOf" srcId="{1C7660FF-A0FC-4C1E-95AF-47A91477F7E8}" destId="{2A433743-59C7-4BC2-A894-CFF8BB0BCA88}" srcOrd="0" destOrd="0" presId="urn:microsoft.com/office/officeart/2008/layout/VerticalCurvedList"/>
    <dgm:cxn modelId="{DB0412AB-41C8-4422-A7B4-0B6D9463CEA4}" type="presParOf" srcId="{1C7660FF-A0FC-4C1E-95AF-47A91477F7E8}" destId="{B6D2D5FA-9DF3-4E47-B559-E94B6234E9AF}" srcOrd="1" destOrd="0" presId="urn:microsoft.com/office/officeart/2008/layout/VerticalCurvedList"/>
    <dgm:cxn modelId="{A4C3FEE7-3832-4879-BD62-6A5511878671}" type="presParOf" srcId="{1C7660FF-A0FC-4C1E-95AF-47A91477F7E8}" destId="{EAE5447B-9EAC-446D-89AD-BFDAD89ECECF}" srcOrd="2" destOrd="0" presId="urn:microsoft.com/office/officeart/2008/layout/VerticalCurvedList"/>
    <dgm:cxn modelId="{94D12C13-A792-4FD4-8FEC-8ADE320CFEC7}" type="presParOf" srcId="{1C7660FF-A0FC-4C1E-95AF-47A91477F7E8}" destId="{0A5D1664-EF0E-49D2-956C-F3E4E8CE9D1A}" srcOrd="3" destOrd="0" presId="urn:microsoft.com/office/officeart/2008/layout/VerticalCurvedList"/>
    <dgm:cxn modelId="{F12074E5-F55C-4BA2-B4B9-2255E53F3363}" type="presParOf" srcId="{99395B4F-3E3B-4D62-A924-F30CEE303E36}" destId="{3F379D64-0146-487C-AD08-691F696D0ABD}" srcOrd="1" destOrd="0" presId="urn:microsoft.com/office/officeart/2008/layout/VerticalCurvedList"/>
    <dgm:cxn modelId="{E5A605DF-06FA-4A3D-82D0-E3A9C4C79B06}" type="presParOf" srcId="{99395B4F-3E3B-4D62-A924-F30CEE303E36}" destId="{FCB9F0A5-163F-4055-B076-C8E98121548A}" srcOrd="2" destOrd="0" presId="urn:microsoft.com/office/officeart/2008/layout/VerticalCurvedList"/>
    <dgm:cxn modelId="{3675DC90-89BA-4C2B-AFFC-967CDB962B77}" type="presParOf" srcId="{FCB9F0A5-163F-4055-B076-C8E98121548A}" destId="{D2360EEF-DE4C-4C98-BDF1-BB520750AF11}" srcOrd="0" destOrd="0" presId="urn:microsoft.com/office/officeart/2008/layout/VerticalCurvedList"/>
    <dgm:cxn modelId="{13D4522B-B24B-4205-98BA-CFB0D44BAF76}" type="presParOf" srcId="{99395B4F-3E3B-4D62-A924-F30CEE303E36}" destId="{CACAD63A-7932-4FEB-9E67-2E5074DAE0D7}" srcOrd="3" destOrd="0" presId="urn:microsoft.com/office/officeart/2008/layout/VerticalCurvedList"/>
    <dgm:cxn modelId="{A68DCE44-8C61-4C89-A681-3FFEB3851F09}" type="presParOf" srcId="{99395B4F-3E3B-4D62-A924-F30CEE303E36}" destId="{FA5B349F-9170-4A12-A9A9-5F5E9F218B20}" srcOrd="4" destOrd="0" presId="urn:microsoft.com/office/officeart/2008/layout/VerticalCurvedList"/>
    <dgm:cxn modelId="{C36E11D0-475F-4097-8BCC-8C581F55424A}" type="presParOf" srcId="{FA5B349F-9170-4A12-A9A9-5F5E9F218B20}" destId="{364CF1FF-4A2B-42C4-AC90-133DDB57AA21}" srcOrd="0" destOrd="0" presId="urn:microsoft.com/office/officeart/2008/layout/VerticalCurvedList"/>
    <dgm:cxn modelId="{14F91656-F342-46B5-ADE0-966D67D20429}" type="presParOf" srcId="{99395B4F-3E3B-4D62-A924-F30CEE303E36}" destId="{093FB990-FD21-4D17-98C8-B1CC3F0D4D6F}" srcOrd="5" destOrd="0" presId="urn:microsoft.com/office/officeart/2008/layout/VerticalCurvedList"/>
    <dgm:cxn modelId="{465D97E8-1F81-499C-9345-DAF8E43E2877}" type="presParOf" srcId="{99395B4F-3E3B-4D62-A924-F30CEE303E36}" destId="{054D8BED-D623-4D82-AABA-83CA1CCE1FA7}" srcOrd="6" destOrd="0" presId="urn:microsoft.com/office/officeart/2008/layout/VerticalCurvedList"/>
    <dgm:cxn modelId="{D6D91602-9FF1-43DD-B2A6-6EF02A0BE43D}" type="presParOf" srcId="{054D8BED-D623-4D82-AABA-83CA1CCE1FA7}" destId="{826F477D-6FA6-4D3B-852F-8C1A866ED4D6}" srcOrd="0" destOrd="0" presId="urn:microsoft.com/office/officeart/2008/layout/VerticalCurvedList"/>
    <dgm:cxn modelId="{D21C376A-A6DF-4D58-924D-F29BAFC5E491}" type="presParOf" srcId="{99395B4F-3E3B-4D62-A924-F30CEE303E36}" destId="{122CF643-467E-416F-94AC-48142B963905}" srcOrd="7" destOrd="0" presId="urn:microsoft.com/office/officeart/2008/layout/VerticalCurvedList"/>
    <dgm:cxn modelId="{F749D8B2-772D-4534-AA34-CF138E942925}" type="presParOf" srcId="{99395B4F-3E3B-4D62-A924-F30CEE303E36}" destId="{A748E165-7914-4714-AF2C-E29A5DB153B0}" srcOrd="8" destOrd="0" presId="urn:microsoft.com/office/officeart/2008/layout/VerticalCurvedList"/>
    <dgm:cxn modelId="{89B95CDB-9B35-4406-9269-5BED53D3EF0E}" type="presParOf" srcId="{A748E165-7914-4714-AF2C-E29A5DB153B0}" destId="{65E4FD74-B75F-4DF5-A602-28C18B6524E5}" srcOrd="0" destOrd="0" presId="urn:microsoft.com/office/officeart/2008/layout/VerticalCurvedList"/>
    <dgm:cxn modelId="{E1B14D4C-ED2A-493D-8B06-4C9E9341E09C}" type="presParOf" srcId="{99395B4F-3E3B-4D62-A924-F30CEE303E36}" destId="{27DB8B02-7F98-44B8-8A75-1B4935EC7E5A}" srcOrd="9" destOrd="0" presId="urn:microsoft.com/office/officeart/2008/layout/VerticalCurvedList"/>
    <dgm:cxn modelId="{D2B4F30C-B43B-46C0-A09F-1B574F65749C}" type="presParOf" srcId="{99395B4F-3E3B-4D62-A924-F30CEE303E36}" destId="{684F67EF-AE92-4B26-A623-E0BAE1390C61}" srcOrd="10" destOrd="0" presId="urn:microsoft.com/office/officeart/2008/layout/VerticalCurvedList"/>
    <dgm:cxn modelId="{D5391C0F-C5C4-49DA-B03B-B0364CA64CD0}" type="presParOf" srcId="{684F67EF-AE92-4B26-A623-E0BAE1390C61}" destId="{D3BE0B87-FB37-4BEA-8AA7-7835A8AB06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214981-0CB4-44D6-AABC-F4FEA1295BC2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CF624A-DA52-44D7-BAB5-432443994BA9}">
      <dgm:prSet phldrT="[Текст]" custT="1"/>
      <dgm:spPr/>
      <dgm:t>
        <a:bodyPr/>
        <a:lstStyle/>
        <a:p>
          <a:r>
            <a:rPr lang="ru-RU" sz="2000" dirty="0" smtClean="0"/>
            <a:t>участники войны, боевых действий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52F7E63-6043-4831-8020-D7497D2DC629}" type="parTrans" cxnId="{006E10DA-810A-40BA-90A3-251005279D6D}">
      <dgm:prSet/>
      <dgm:spPr/>
      <dgm:t>
        <a:bodyPr/>
        <a:lstStyle/>
        <a:p>
          <a:endParaRPr lang="ru-RU"/>
        </a:p>
      </dgm:t>
    </dgm:pt>
    <dgm:pt modelId="{70432414-09E3-4953-B2F7-AD24A25BC227}" type="sibTrans" cxnId="{006E10DA-810A-40BA-90A3-251005279D6D}">
      <dgm:prSet/>
      <dgm:spPr/>
      <dgm:t>
        <a:bodyPr/>
        <a:lstStyle/>
        <a:p>
          <a:endParaRPr lang="ru-RU"/>
        </a:p>
      </dgm:t>
    </dgm:pt>
    <dgm:pt modelId="{26789BFF-30A9-414C-ADAC-4FE89D379E6F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строители БАМа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6CFB4DC-72A0-4031-B70C-115B38D6EDF2}" type="parTrans" cxnId="{17DCFA05-DA58-463A-8FD9-2E3DF969D6D4}">
      <dgm:prSet/>
      <dgm:spPr/>
      <dgm:t>
        <a:bodyPr/>
        <a:lstStyle/>
        <a:p>
          <a:endParaRPr lang="ru-RU"/>
        </a:p>
      </dgm:t>
    </dgm:pt>
    <dgm:pt modelId="{62C7FA72-AA9C-4D5B-8F93-0C718D08DE1C}" type="sibTrans" cxnId="{17DCFA05-DA58-463A-8FD9-2E3DF969D6D4}">
      <dgm:prSet/>
      <dgm:spPr/>
      <dgm:t>
        <a:bodyPr/>
        <a:lstStyle/>
        <a:p>
          <a:endParaRPr lang="ru-RU"/>
        </a:p>
      </dgm:t>
    </dgm:pt>
    <dgm:pt modelId="{79733E91-4AF6-4C75-8DF8-F16051E58ECB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участники переворотов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D794A8DE-28DC-4B88-AFAE-D3F31DB64F27}" type="sibTrans" cxnId="{E1A0DCBB-75A9-428C-9541-717FF9CC847E}">
      <dgm:prSet/>
      <dgm:spPr/>
      <dgm:t>
        <a:bodyPr/>
        <a:lstStyle/>
        <a:p>
          <a:endParaRPr lang="ru-RU"/>
        </a:p>
      </dgm:t>
    </dgm:pt>
    <dgm:pt modelId="{80501C65-0960-40ED-B1D0-65DA146A4234}" type="parTrans" cxnId="{E1A0DCBB-75A9-428C-9541-717FF9CC847E}">
      <dgm:prSet/>
      <dgm:spPr/>
      <dgm:t>
        <a:bodyPr/>
        <a:lstStyle/>
        <a:p>
          <a:endParaRPr lang="ru-RU"/>
        </a:p>
      </dgm:t>
    </dgm:pt>
    <dgm:pt modelId="{FB116245-9EA3-4D79-8B7A-0DFA42FDAF3E}" type="pres">
      <dgm:prSet presAssocID="{5F214981-0CB4-44D6-AABC-F4FEA1295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395B4F-3E3B-4D62-A924-F30CEE303E36}" type="pres">
      <dgm:prSet presAssocID="{5F214981-0CB4-44D6-AABC-F4FEA1295BC2}" presName="Name1" presStyleCnt="0"/>
      <dgm:spPr/>
    </dgm:pt>
    <dgm:pt modelId="{1C7660FF-A0FC-4C1E-95AF-47A91477F7E8}" type="pres">
      <dgm:prSet presAssocID="{5F214981-0CB4-44D6-AABC-F4FEA1295BC2}" presName="cycle" presStyleCnt="0"/>
      <dgm:spPr/>
    </dgm:pt>
    <dgm:pt modelId="{2A433743-59C7-4BC2-A894-CFF8BB0BCA88}" type="pres">
      <dgm:prSet presAssocID="{5F214981-0CB4-44D6-AABC-F4FEA1295BC2}" presName="srcNode" presStyleLbl="node1" presStyleIdx="0" presStyleCnt="3"/>
      <dgm:spPr/>
    </dgm:pt>
    <dgm:pt modelId="{B6D2D5FA-9DF3-4E47-B559-E94B6234E9AF}" type="pres">
      <dgm:prSet presAssocID="{5F214981-0CB4-44D6-AABC-F4FEA1295BC2}" presName="conn" presStyleLbl="parChTrans1D2" presStyleIdx="0" presStyleCnt="1"/>
      <dgm:spPr/>
      <dgm:t>
        <a:bodyPr/>
        <a:lstStyle/>
        <a:p>
          <a:endParaRPr lang="ru-RU"/>
        </a:p>
      </dgm:t>
    </dgm:pt>
    <dgm:pt modelId="{EAE5447B-9EAC-446D-89AD-BFDAD89ECECF}" type="pres">
      <dgm:prSet presAssocID="{5F214981-0CB4-44D6-AABC-F4FEA1295BC2}" presName="extraNode" presStyleLbl="node1" presStyleIdx="0" presStyleCnt="3"/>
      <dgm:spPr/>
    </dgm:pt>
    <dgm:pt modelId="{0A5D1664-EF0E-49D2-956C-F3E4E8CE9D1A}" type="pres">
      <dgm:prSet presAssocID="{5F214981-0CB4-44D6-AABC-F4FEA1295BC2}" presName="dstNode" presStyleLbl="node1" presStyleIdx="0" presStyleCnt="3"/>
      <dgm:spPr/>
    </dgm:pt>
    <dgm:pt modelId="{3F379D64-0146-487C-AD08-691F696D0ABD}" type="pres">
      <dgm:prSet presAssocID="{BECF624A-DA52-44D7-BAB5-432443994BA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F0A5-163F-4055-B076-C8E98121548A}" type="pres">
      <dgm:prSet presAssocID="{BECF624A-DA52-44D7-BAB5-432443994BA9}" presName="accent_1" presStyleCnt="0"/>
      <dgm:spPr/>
    </dgm:pt>
    <dgm:pt modelId="{D2360EEF-DE4C-4C98-BDF1-BB520750AF11}" type="pres">
      <dgm:prSet presAssocID="{BECF624A-DA52-44D7-BAB5-432443994BA9}" presName="accentRepeatNode" presStyleLbl="solidFgAcc1" presStyleIdx="0" presStyleCnt="3"/>
      <dgm:spPr/>
    </dgm:pt>
    <dgm:pt modelId="{CACAD63A-7932-4FEB-9E67-2E5074DAE0D7}" type="pres">
      <dgm:prSet presAssocID="{26789BFF-30A9-414C-ADAC-4FE89D379E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B349F-9170-4A12-A9A9-5F5E9F218B20}" type="pres">
      <dgm:prSet presAssocID="{26789BFF-30A9-414C-ADAC-4FE89D379E6F}" presName="accent_2" presStyleCnt="0"/>
      <dgm:spPr/>
    </dgm:pt>
    <dgm:pt modelId="{364CF1FF-4A2B-42C4-AC90-133DDB57AA21}" type="pres">
      <dgm:prSet presAssocID="{26789BFF-30A9-414C-ADAC-4FE89D379E6F}" presName="accentRepeatNode" presStyleLbl="solidFgAcc1" presStyleIdx="1" presStyleCnt="3"/>
      <dgm:spPr/>
    </dgm:pt>
    <dgm:pt modelId="{093FB990-FD21-4D17-98C8-B1CC3F0D4D6F}" type="pres">
      <dgm:prSet presAssocID="{79733E91-4AF6-4C75-8DF8-F16051E58EC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8BED-D623-4D82-AABA-83CA1CCE1FA7}" type="pres">
      <dgm:prSet presAssocID="{79733E91-4AF6-4C75-8DF8-F16051E58ECB}" presName="accent_3" presStyleCnt="0"/>
      <dgm:spPr/>
    </dgm:pt>
    <dgm:pt modelId="{826F477D-6FA6-4D3B-852F-8C1A866ED4D6}" type="pres">
      <dgm:prSet presAssocID="{79733E91-4AF6-4C75-8DF8-F16051E58ECB}" presName="accentRepeatNode" presStyleLbl="solidFgAcc1" presStyleIdx="2" presStyleCnt="3"/>
      <dgm:spPr/>
    </dgm:pt>
  </dgm:ptLst>
  <dgm:cxnLst>
    <dgm:cxn modelId="{3323CEB0-A9AC-4B09-9C2A-469172AAFA4C}" type="presOf" srcId="{79733E91-4AF6-4C75-8DF8-F16051E58ECB}" destId="{093FB990-FD21-4D17-98C8-B1CC3F0D4D6F}" srcOrd="0" destOrd="0" presId="urn:microsoft.com/office/officeart/2008/layout/VerticalCurvedList"/>
    <dgm:cxn modelId="{BF2DF443-1BE2-47E6-B85F-3DFE84531A93}" type="presOf" srcId="{70432414-09E3-4953-B2F7-AD24A25BC227}" destId="{B6D2D5FA-9DF3-4E47-B559-E94B6234E9AF}" srcOrd="0" destOrd="0" presId="urn:microsoft.com/office/officeart/2008/layout/VerticalCurvedList"/>
    <dgm:cxn modelId="{006E10DA-810A-40BA-90A3-251005279D6D}" srcId="{5F214981-0CB4-44D6-AABC-F4FEA1295BC2}" destId="{BECF624A-DA52-44D7-BAB5-432443994BA9}" srcOrd="0" destOrd="0" parTransId="{552F7E63-6043-4831-8020-D7497D2DC629}" sibTransId="{70432414-09E3-4953-B2F7-AD24A25BC227}"/>
    <dgm:cxn modelId="{17DCFA05-DA58-463A-8FD9-2E3DF969D6D4}" srcId="{5F214981-0CB4-44D6-AABC-F4FEA1295BC2}" destId="{26789BFF-30A9-414C-ADAC-4FE89D379E6F}" srcOrd="1" destOrd="0" parTransId="{46CFB4DC-72A0-4031-B70C-115B38D6EDF2}" sibTransId="{62C7FA72-AA9C-4D5B-8F93-0C718D08DE1C}"/>
    <dgm:cxn modelId="{3555B4E2-0841-4D3B-A1F6-40E55F68E7B3}" type="presOf" srcId="{26789BFF-30A9-414C-ADAC-4FE89D379E6F}" destId="{CACAD63A-7932-4FEB-9E67-2E5074DAE0D7}" srcOrd="0" destOrd="0" presId="urn:microsoft.com/office/officeart/2008/layout/VerticalCurvedList"/>
    <dgm:cxn modelId="{4E2630BE-19EF-4248-9177-87609AD141F4}" type="presOf" srcId="{5F214981-0CB4-44D6-AABC-F4FEA1295BC2}" destId="{FB116245-9EA3-4D79-8B7A-0DFA42FDAF3E}" srcOrd="0" destOrd="0" presId="urn:microsoft.com/office/officeart/2008/layout/VerticalCurvedList"/>
    <dgm:cxn modelId="{208AC803-133E-4DB6-9009-3E4726610A0C}" type="presOf" srcId="{BECF624A-DA52-44D7-BAB5-432443994BA9}" destId="{3F379D64-0146-487C-AD08-691F696D0ABD}" srcOrd="0" destOrd="0" presId="urn:microsoft.com/office/officeart/2008/layout/VerticalCurvedList"/>
    <dgm:cxn modelId="{E1A0DCBB-75A9-428C-9541-717FF9CC847E}" srcId="{5F214981-0CB4-44D6-AABC-F4FEA1295BC2}" destId="{79733E91-4AF6-4C75-8DF8-F16051E58ECB}" srcOrd="2" destOrd="0" parTransId="{80501C65-0960-40ED-B1D0-65DA146A4234}" sibTransId="{D794A8DE-28DC-4B88-AFAE-D3F31DB64F27}"/>
    <dgm:cxn modelId="{206CC406-8415-4560-ADE1-15C084ED920C}" type="presParOf" srcId="{FB116245-9EA3-4D79-8B7A-0DFA42FDAF3E}" destId="{99395B4F-3E3B-4D62-A924-F30CEE303E36}" srcOrd="0" destOrd="0" presId="urn:microsoft.com/office/officeart/2008/layout/VerticalCurvedList"/>
    <dgm:cxn modelId="{5C0CFF22-84D2-415A-915B-322534EC3E79}" type="presParOf" srcId="{99395B4F-3E3B-4D62-A924-F30CEE303E36}" destId="{1C7660FF-A0FC-4C1E-95AF-47A91477F7E8}" srcOrd="0" destOrd="0" presId="urn:microsoft.com/office/officeart/2008/layout/VerticalCurvedList"/>
    <dgm:cxn modelId="{D07D940D-7E13-452B-A526-11CAF7AFEBCF}" type="presParOf" srcId="{1C7660FF-A0FC-4C1E-95AF-47A91477F7E8}" destId="{2A433743-59C7-4BC2-A894-CFF8BB0BCA88}" srcOrd="0" destOrd="0" presId="urn:microsoft.com/office/officeart/2008/layout/VerticalCurvedList"/>
    <dgm:cxn modelId="{8BCA8D7C-1E03-48CA-BDB2-684C509B8614}" type="presParOf" srcId="{1C7660FF-A0FC-4C1E-95AF-47A91477F7E8}" destId="{B6D2D5FA-9DF3-4E47-B559-E94B6234E9AF}" srcOrd="1" destOrd="0" presId="urn:microsoft.com/office/officeart/2008/layout/VerticalCurvedList"/>
    <dgm:cxn modelId="{D7EA69A3-CBE6-4E50-9511-86DB47D47103}" type="presParOf" srcId="{1C7660FF-A0FC-4C1E-95AF-47A91477F7E8}" destId="{EAE5447B-9EAC-446D-89AD-BFDAD89ECECF}" srcOrd="2" destOrd="0" presId="urn:microsoft.com/office/officeart/2008/layout/VerticalCurvedList"/>
    <dgm:cxn modelId="{166726C1-7760-428B-B14D-16A24E775FE9}" type="presParOf" srcId="{1C7660FF-A0FC-4C1E-95AF-47A91477F7E8}" destId="{0A5D1664-EF0E-49D2-956C-F3E4E8CE9D1A}" srcOrd="3" destOrd="0" presId="urn:microsoft.com/office/officeart/2008/layout/VerticalCurvedList"/>
    <dgm:cxn modelId="{1D2A7F2B-73D2-45C8-8DFB-23672BCB705C}" type="presParOf" srcId="{99395B4F-3E3B-4D62-A924-F30CEE303E36}" destId="{3F379D64-0146-487C-AD08-691F696D0ABD}" srcOrd="1" destOrd="0" presId="urn:microsoft.com/office/officeart/2008/layout/VerticalCurvedList"/>
    <dgm:cxn modelId="{61F05743-E78A-41BE-87FD-5494EFF1EAC6}" type="presParOf" srcId="{99395B4F-3E3B-4D62-A924-F30CEE303E36}" destId="{FCB9F0A5-163F-4055-B076-C8E98121548A}" srcOrd="2" destOrd="0" presId="urn:microsoft.com/office/officeart/2008/layout/VerticalCurvedList"/>
    <dgm:cxn modelId="{DB5471B8-A3B7-45D8-881F-34464BA73888}" type="presParOf" srcId="{FCB9F0A5-163F-4055-B076-C8E98121548A}" destId="{D2360EEF-DE4C-4C98-BDF1-BB520750AF11}" srcOrd="0" destOrd="0" presId="urn:microsoft.com/office/officeart/2008/layout/VerticalCurvedList"/>
    <dgm:cxn modelId="{E9303795-D634-4CE2-AB55-533422B6325C}" type="presParOf" srcId="{99395B4F-3E3B-4D62-A924-F30CEE303E36}" destId="{CACAD63A-7932-4FEB-9E67-2E5074DAE0D7}" srcOrd="3" destOrd="0" presId="urn:microsoft.com/office/officeart/2008/layout/VerticalCurvedList"/>
    <dgm:cxn modelId="{00FC7931-E464-4728-B669-F010EB597F21}" type="presParOf" srcId="{99395B4F-3E3B-4D62-A924-F30CEE303E36}" destId="{FA5B349F-9170-4A12-A9A9-5F5E9F218B20}" srcOrd="4" destOrd="0" presId="urn:microsoft.com/office/officeart/2008/layout/VerticalCurvedList"/>
    <dgm:cxn modelId="{20E6EE40-11E2-4BAA-A63F-31ED451A7174}" type="presParOf" srcId="{FA5B349F-9170-4A12-A9A9-5F5E9F218B20}" destId="{364CF1FF-4A2B-42C4-AC90-133DDB57AA21}" srcOrd="0" destOrd="0" presId="urn:microsoft.com/office/officeart/2008/layout/VerticalCurvedList"/>
    <dgm:cxn modelId="{3D2D162A-0832-44E1-88EB-BB798DF7A871}" type="presParOf" srcId="{99395B4F-3E3B-4D62-A924-F30CEE303E36}" destId="{093FB990-FD21-4D17-98C8-B1CC3F0D4D6F}" srcOrd="5" destOrd="0" presId="urn:microsoft.com/office/officeart/2008/layout/VerticalCurvedList"/>
    <dgm:cxn modelId="{72F628C6-1051-47B1-8BD0-2552350C8409}" type="presParOf" srcId="{99395B4F-3E3B-4D62-A924-F30CEE303E36}" destId="{054D8BED-D623-4D82-AABA-83CA1CCE1FA7}" srcOrd="6" destOrd="0" presId="urn:microsoft.com/office/officeart/2008/layout/VerticalCurvedList"/>
    <dgm:cxn modelId="{FC3FDB96-6D74-4907-B3B6-5D853757F10A}" type="presParOf" srcId="{054D8BED-D623-4D82-AABA-83CA1CCE1FA7}" destId="{826F477D-6FA6-4D3B-852F-8C1A866ED4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D5FA-9DF3-4E47-B559-E94B6234E9AF}">
      <dsp:nvSpPr>
        <dsp:cNvPr id="0" name=""/>
        <dsp:cNvSpPr/>
      </dsp:nvSpPr>
      <dsp:spPr>
        <a:xfrm>
          <a:off x="-4788153" y="-733873"/>
          <a:ext cx="5703057" cy="5703057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79D64-0146-487C-AD08-691F696D0ABD}">
      <dsp:nvSpPr>
        <dsp:cNvPr id="0" name=""/>
        <dsp:cNvSpPr/>
      </dsp:nvSpPr>
      <dsp:spPr>
        <a:xfrm>
          <a:off x="479145" y="325610"/>
          <a:ext cx="5871674" cy="651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дети и подростки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479145" y="325610"/>
        <a:ext cx="5871674" cy="651560"/>
      </dsp:txXfrm>
    </dsp:sp>
    <dsp:sp modelId="{D2360EEF-DE4C-4C98-BDF1-BB520750AF11}">
      <dsp:nvSpPr>
        <dsp:cNvPr id="0" name=""/>
        <dsp:cNvSpPr/>
      </dsp:nvSpPr>
      <dsp:spPr>
        <a:xfrm>
          <a:off x="71920" y="244165"/>
          <a:ext cx="814450" cy="81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D63A-7932-4FEB-9E67-2E5074DAE0D7}">
      <dsp:nvSpPr>
        <dsp:cNvPr id="0" name=""/>
        <dsp:cNvSpPr/>
      </dsp:nvSpPr>
      <dsp:spPr>
        <a:xfrm>
          <a:off x="852699" y="1303120"/>
          <a:ext cx="5498120" cy="651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молодежь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852699" y="1303120"/>
        <a:ext cx="5498120" cy="651560"/>
      </dsp:txXfrm>
    </dsp:sp>
    <dsp:sp modelId="{364CF1FF-4A2B-42C4-AC90-133DDB57AA21}">
      <dsp:nvSpPr>
        <dsp:cNvPr id="0" name=""/>
        <dsp:cNvSpPr/>
      </dsp:nvSpPr>
      <dsp:spPr>
        <a:xfrm>
          <a:off x="445474" y="1221675"/>
          <a:ext cx="814450" cy="81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B990-FD21-4D17-98C8-B1CC3F0D4D6F}">
      <dsp:nvSpPr>
        <dsp:cNvPr id="0" name=""/>
        <dsp:cNvSpPr/>
      </dsp:nvSpPr>
      <dsp:spPr>
        <a:xfrm>
          <a:off x="852699" y="2280630"/>
          <a:ext cx="5498120" cy="651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люди зрелого возраста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852699" y="2280630"/>
        <a:ext cx="5498120" cy="651560"/>
      </dsp:txXfrm>
    </dsp:sp>
    <dsp:sp modelId="{826F477D-6FA6-4D3B-852F-8C1A866ED4D6}">
      <dsp:nvSpPr>
        <dsp:cNvPr id="0" name=""/>
        <dsp:cNvSpPr/>
      </dsp:nvSpPr>
      <dsp:spPr>
        <a:xfrm>
          <a:off x="445474" y="2199185"/>
          <a:ext cx="814450" cy="81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BBDA1-E753-48E3-A2F5-D20ED946623F}">
      <dsp:nvSpPr>
        <dsp:cNvPr id="0" name=""/>
        <dsp:cNvSpPr/>
      </dsp:nvSpPr>
      <dsp:spPr>
        <a:xfrm>
          <a:off x="479145" y="3258140"/>
          <a:ext cx="5871674" cy="651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люди пожилого возраста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479145" y="3258140"/>
        <a:ext cx="5871674" cy="651560"/>
      </dsp:txXfrm>
    </dsp:sp>
    <dsp:sp modelId="{3F8F95EC-DADB-4FCF-8338-8204CFAF9C2F}">
      <dsp:nvSpPr>
        <dsp:cNvPr id="0" name=""/>
        <dsp:cNvSpPr/>
      </dsp:nvSpPr>
      <dsp:spPr>
        <a:xfrm>
          <a:off x="71920" y="3176695"/>
          <a:ext cx="814450" cy="81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D5FA-9DF3-4E47-B559-E94B6234E9AF}">
      <dsp:nvSpPr>
        <dsp:cNvPr id="0" name=""/>
        <dsp:cNvSpPr/>
      </dsp:nvSpPr>
      <dsp:spPr>
        <a:xfrm>
          <a:off x="-4838741" y="-741564"/>
          <a:ext cx="5763152" cy="5763152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79D64-0146-487C-AD08-691F696D0ABD}">
      <dsp:nvSpPr>
        <dsp:cNvPr id="0" name=""/>
        <dsp:cNvSpPr/>
      </dsp:nvSpPr>
      <dsp:spPr>
        <a:xfrm>
          <a:off x="404500" y="267415"/>
          <a:ext cx="6053117" cy="53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7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участники мероприятий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04500" y="267415"/>
        <a:ext cx="6053117" cy="535174"/>
      </dsp:txXfrm>
    </dsp:sp>
    <dsp:sp modelId="{D2360EEF-DE4C-4C98-BDF1-BB520750AF11}">
      <dsp:nvSpPr>
        <dsp:cNvPr id="0" name=""/>
        <dsp:cNvSpPr/>
      </dsp:nvSpPr>
      <dsp:spPr>
        <a:xfrm>
          <a:off x="70016" y="200519"/>
          <a:ext cx="668967" cy="66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D63A-7932-4FEB-9E67-2E5074DAE0D7}">
      <dsp:nvSpPr>
        <dsp:cNvPr id="0" name=""/>
        <dsp:cNvSpPr/>
      </dsp:nvSpPr>
      <dsp:spPr>
        <a:xfrm>
          <a:off x="787990" y="1069920"/>
          <a:ext cx="5669627" cy="53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7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участники компании, группы</a:t>
          </a:r>
          <a:endParaRPr lang="ru-RU" sz="2000" kern="1200" dirty="0">
            <a:latin typeface="+mj-lt"/>
          </a:endParaRPr>
        </a:p>
      </dsp:txBody>
      <dsp:txXfrm>
        <a:off x="787990" y="1069920"/>
        <a:ext cx="5669627" cy="535174"/>
      </dsp:txXfrm>
    </dsp:sp>
    <dsp:sp modelId="{364CF1FF-4A2B-42C4-AC90-133DDB57AA21}">
      <dsp:nvSpPr>
        <dsp:cNvPr id="0" name=""/>
        <dsp:cNvSpPr/>
      </dsp:nvSpPr>
      <dsp:spPr>
        <a:xfrm>
          <a:off x="453506" y="1003023"/>
          <a:ext cx="668967" cy="66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B990-FD21-4D17-98C8-B1CC3F0D4D6F}">
      <dsp:nvSpPr>
        <dsp:cNvPr id="0" name=""/>
        <dsp:cNvSpPr/>
      </dsp:nvSpPr>
      <dsp:spPr>
        <a:xfrm>
          <a:off x="905690" y="1831751"/>
          <a:ext cx="5551926" cy="616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7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отдыхающие туристы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905690" y="1831751"/>
        <a:ext cx="5551926" cy="616520"/>
      </dsp:txXfrm>
    </dsp:sp>
    <dsp:sp modelId="{826F477D-6FA6-4D3B-852F-8C1A866ED4D6}">
      <dsp:nvSpPr>
        <dsp:cNvPr id="0" name=""/>
        <dsp:cNvSpPr/>
      </dsp:nvSpPr>
      <dsp:spPr>
        <a:xfrm>
          <a:off x="571207" y="1805528"/>
          <a:ext cx="668967" cy="66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CF643-467E-416F-94AC-48142B963905}">
      <dsp:nvSpPr>
        <dsp:cNvPr id="0" name=""/>
        <dsp:cNvSpPr/>
      </dsp:nvSpPr>
      <dsp:spPr>
        <a:xfrm>
          <a:off x="787990" y="2674929"/>
          <a:ext cx="5669627" cy="53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7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 Narrow" panose="020B0606020202030204" pitchFamily="34" charset="0"/>
            </a:rPr>
            <a:t>участники художественной самодеятельности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787990" y="2674929"/>
        <a:ext cx="5669627" cy="535174"/>
      </dsp:txXfrm>
    </dsp:sp>
    <dsp:sp modelId="{65E4FD74-B75F-4DF5-A602-28C18B6524E5}">
      <dsp:nvSpPr>
        <dsp:cNvPr id="0" name=""/>
        <dsp:cNvSpPr/>
      </dsp:nvSpPr>
      <dsp:spPr>
        <a:xfrm>
          <a:off x="453506" y="2608032"/>
          <a:ext cx="668967" cy="66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B8B02-7F98-44B8-8A75-1B4935EC7E5A}">
      <dsp:nvSpPr>
        <dsp:cNvPr id="0" name=""/>
        <dsp:cNvSpPr/>
      </dsp:nvSpPr>
      <dsp:spPr>
        <a:xfrm>
          <a:off x="404500" y="3477433"/>
          <a:ext cx="6053117" cy="53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7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посетители кино, концертов, зрелищ, мероприятий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04500" y="3477433"/>
        <a:ext cx="6053117" cy="535174"/>
      </dsp:txXfrm>
    </dsp:sp>
    <dsp:sp modelId="{D3BE0B87-FB37-4BEA-8AA7-7835A8AB062C}">
      <dsp:nvSpPr>
        <dsp:cNvPr id="0" name=""/>
        <dsp:cNvSpPr/>
      </dsp:nvSpPr>
      <dsp:spPr>
        <a:xfrm>
          <a:off x="70016" y="3410537"/>
          <a:ext cx="668967" cy="66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D5FA-9DF3-4E47-B559-E94B6234E9A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79D64-0146-487C-AD08-691F696D0ABD}">
      <dsp:nvSpPr>
        <dsp:cNvPr id="0" name=""/>
        <dsp:cNvSpPr/>
      </dsp:nvSpPr>
      <dsp:spPr>
        <a:xfrm>
          <a:off x="384538" y="253918"/>
          <a:ext cx="5860467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русские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384538" y="253918"/>
        <a:ext cx="5860467" cy="508162"/>
      </dsp:txXfrm>
    </dsp:sp>
    <dsp:sp modelId="{D2360EEF-DE4C-4C98-BDF1-BB520750AF11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D63A-7932-4FEB-9E67-2E5074DAE0D7}">
      <dsp:nvSpPr>
        <dsp:cNvPr id="0" name=""/>
        <dsp:cNvSpPr/>
      </dsp:nvSpPr>
      <dsp:spPr>
        <a:xfrm>
          <a:off x="748672" y="1015918"/>
          <a:ext cx="5496332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буряты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748672" y="1015918"/>
        <a:ext cx="5496332" cy="508162"/>
      </dsp:txXfrm>
    </dsp:sp>
    <dsp:sp modelId="{364CF1FF-4A2B-42C4-AC90-133DDB57AA21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B990-FD21-4D17-98C8-B1CC3F0D4D6F}">
      <dsp:nvSpPr>
        <dsp:cNvPr id="0" name=""/>
        <dsp:cNvSpPr/>
      </dsp:nvSpPr>
      <dsp:spPr>
        <a:xfrm>
          <a:off x="860432" y="1777918"/>
          <a:ext cx="5384572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белорусы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860432" y="1777918"/>
        <a:ext cx="5384572" cy="508162"/>
      </dsp:txXfrm>
    </dsp:sp>
    <dsp:sp modelId="{826F477D-6FA6-4D3B-852F-8C1A866ED4D6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BBDA1-E753-48E3-A2F5-D20ED946623F}">
      <dsp:nvSpPr>
        <dsp:cNvPr id="0" name=""/>
        <dsp:cNvSpPr/>
      </dsp:nvSpPr>
      <dsp:spPr>
        <a:xfrm>
          <a:off x="748672" y="2539918"/>
          <a:ext cx="5496332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татары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748672" y="2539918"/>
        <a:ext cx="5496332" cy="508162"/>
      </dsp:txXfrm>
    </dsp:sp>
    <dsp:sp modelId="{3F8F95EC-DADB-4FCF-8338-8204CFAF9C2F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2D525-5004-4F91-8258-BFCE6B4E03F5}">
      <dsp:nvSpPr>
        <dsp:cNvPr id="0" name=""/>
        <dsp:cNvSpPr/>
      </dsp:nvSpPr>
      <dsp:spPr>
        <a:xfrm>
          <a:off x="384538" y="3301918"/>
          <a:ext cx="5860467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и другие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384538" y="3301918"/>
        <a:ext cx="5860467" cy="508162"/>
      </dsp:txXfrm>
    </dsp:sp>
    <dsp:sp modelId="{65E4FD74-B75F-4DF5-A602-28C18B6524E5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D5FA-9DF3-4E47-B559-E94B6234E9A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79D64-0146-487C-AD08-691F696D0ABD}">
      <dsp:nvSpPr>
        <dsp:cNvPr id="0" name=""/>
        <dsp:cNvSpPr/>
      </dsp:nvSpPr>
      <dsp:spPr>
        <a:xfrm>
          <a:off x="328048" y="214010"/>
          <a:ext cx="5916956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мужчины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328048" y="214010"/>
        <a:ext cx="5916956" cy="427857"/>
      </dsp:txXfrm>
    </dsp:sp>
    <dsp:sp modelId="{D2360EEF-DE4C-4C98-BDF1-BB520750AF11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D63A-7932-4FEB-9E67-2E5074DAE0D7}">
      <dsp:nvSpPr>
        <dsp:cNvPr id="0" name=""/>
        <dsp:cNvSpPr/>
      </dsp:nvSpPr>
      <dsp:spPr>
        <a:xfrm>
          <a:off x="679991" y="855715"/>
          <a:ext cx="5565014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женщины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679991" y="855715"/>
        <a:ext cx="5565014" cy="427857"/>
      </dsp:txXfrm>
    </dsp:sp>
    <dsp:sp modelId="{364CF1FF-4A2B-42C4-AC90-133DDB57AA21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B990-FD21-4D17-98C8-B1CC3F0D4D6F}">
      <dsp:nvSpPr>
        <dsp:cNvPr id="0" name=""/>
        <dsp:cNvSpPr/>
      </dsp:nvSpPr>
      <dsp:spPr>
        <a:xfrm>
          <a:off x="840925" y="1497421"/>
          <a:ext cx="5404080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юноши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840925" y="1497421"/>
        <a:ext cx="5404080" cy="427857"/>
      </dsp:txXfrm>
    </dsp:sp>
    <dsp:sp modelId="{826F477D-6FA6-4D3B-852F-8C1A866ED4D6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BBDA1-E753-48E3-A2F5-D20ED946623F}">
      <dsp:nvSpPr>
        <dsp:cNvPr id="0" name=""/>
        <dsp:cNvSpPr/>
      </dsp:nvSpPr>
      <dsp:spPr>
        <a:xfrm>
          <a:off x="840925" y="2138720"/>
          <a:ext cx="5404080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девушки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840925" y="2138720"/>
        <a:ext cx="5404080" cy="427857"/>
      </dsp:txXfrm>
    </dsp:sp>
    <dsp:sp modelId="{3F8F95EC-DADB-4FCF-8338-8204CFAF9C2F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2D525-5004-4F91-8258-BFCE6B4E03F5}">
      <dsp:nvSpPr>
        <dsp:cNvPr id="0" name=""/>
        <dsp:cNvSpPr/>
      </dsp:nvSpPr>
      <dsp:spPr>
        <a:xfrm>
          <a:off x="679991" y="2780426"/>
          <a:ext cx="5565014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мальчики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679991" y="2780426"/>
        <a:ext cx="5565014" cy="427857"/>
      </dsp:txXfrm>
    </dsp:sp>
    <dsp:sp modelId="{65E4FD74-B75F-4DF5-A602-28C18B6524E5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9A995-0FA6-40E2-8411-E406172C72C4}">
      <dsp:nvSpPr>
        <dsp:cNvPr id="0" name=""/>
        <dsp:cNvSpPr/>
      </dsp:nvSpPr>
      <dsp:spPr>
        <a:xfrm>
          <a:off x="328048" y="3422131"/>
          <a:ext cx="5916956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девочки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328048" y="3422131"/>
        <a:ext cx="5916956" cy="427857"/>
      </dsp:txXfrm>
    </dsp:sp>
    <dsp:sp modelId="{D3BE0B87-FB37-4BEA-8AA7-7835A8AB062C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D5FA-9DF3-4E47-B559-E94B6234E9AF}">
      <dsp:nvSpPr>
        <dsp:cNvPr id="0" name=""/>
        <dsp:cNvSpPr/>
      </dsp:nvSpPr>
      <dsp:spPr>
        <a:xfrm>
          <a:off x="-4755988" y="-729178"/>
          <a:ext cx="5666373" cy="5666373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79D64-0146-487C-AD08-691F696D0ABD}">
      <dsp:nvSpPr>
        <dsp:cNvPr id="0" name=""/>
        <dsp:cNvSpPr/>
      </dsp:nvSpPr>
      <dsp:spPr>
        <a:xfrm>
          <a:off x="295192" y="191296"/>
          <a:ext cx="6020830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школьники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95192" y="191296"/>
        <a:ext cx="6020830" cy="382424"/>
      </dsp:txXfrm>
    </dsp:sp>
    <dsp:sp modelId="{D2360EEF-DE4C-4C98-BDF1-BB520750AF11}">
      <dsp:nvSpPr>
        <dsp:cNvPr id="0" name=""/>
        <dsp:cNvSpPr/>
      </dsp:nvSpPr>
      <dsp:spPr>
        <a:xfrm>
          <a:off x="56177" y="143493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D63A-7932-4FEB-9E67-2E5074DAE0D7}">
      <dsp:nvSpPr>
        <dsp:cNvPr id="0" name=""/>
        <dsp:cNvSpPr/>
      </dsp:nvSpPr>
      <dsp:spPr>
        <a:xfrm>
          <a:off x="641512" y="765269"/>
          <a:ext cx="5674510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учащиеся 1-3, 4-6, 7-11 классов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641512" y="765269"/>
        <a:ext cx="5674510" cy="382424"/>
      </dsp:txXfrm>
    </dsp:sp>
    <dsp:sp modelId="{364CF1FF-4A2B-42C4-AC90-133DDB57AA21}">
      <dsp:nvSpPr>
        <dsp:cNvPr id="0" name=""/>
        <dsp:cNvSpPr/>
      </dsp:nvSpPr>
      <dsp:spPr>
        <a:xfrm>
          <a:off x="402496" y="717466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B990-FD21-4D17-98C8-B1CC3F0D4D6F}">
      <dsp:nvSpPr>
        <dsp:cNvPr id="0" name=""/>
        <dsp:cNvSpPr/>
      </dsp:nvSpPr>
      <dsp:spPr>
        <a:xfrm>
          <a:off x="831293" y="1338822"/>
          <a:ext cx="5484729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учащиеся ПТУ, колледжей, студенты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31293" y="1338822"/>
        <a:ext cx="5484729" cy="382424"/>
      </dsp:txXfrm>
    </dsp:sp>
    <dsp:sp modelId="{826F477D-6FA6-4D3B-852F-8C1A866ED4D6}">
      <dsp:nvSpPr>
        <dsp:cNvPr id="0" name=""/>
        <dsp:cNvSpPr/>
      </dsp:nvSpPr>
      <dsp:spPr>
        <a:xfrm>
          <a:off x="592278" y="1291019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CF643-467E-416F-94AC-48142B963905}">
      <dsp:nvSpPr>
        <dsp:cNvPr id="0" name=""/>
        <dsp:cNvSpPr/>
      </dsp:nvSpPr>
      <dsp:spPr>
        <a:xfrm>
          <a:off x="891888" y="1912795"/>
          <a:ext cx="5424133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заочники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91888" y="1912795"/>
        <a:ext cx="5424133" cy="382424"/>
      </dsp:txXfrm>
    </dsp:sp>
    <dsp:sp modelId="{65E4FD74-B75F-4DF5-A602-28C18B6524E5}">
      <dsp:nvSpPr>
        <dsp:cNvPr id="0" name=""/>
        <dsp:cNvSpPr/>
      </dsp:nvSpPr>
      <dsp:spPr>
        <a:xfrm>
          <a:off x="652873" y="1864992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B8B02-7F98-44B8-8A75-1B4935EC7E5A}">
      <dsp:nvSpPr>
        <dsp:cNvPr id="0" name=""/>
        <dsp:cNvSpPr/>
      </dsp:nvSpPr>
      <dsp:spPr>
        <a:xfrm>
          <a:off x="831293" y="2486769"/>
          <a:ext cx="5484729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с неполным средним образованием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31293" y="2486769"/>
        <a:ext cx="5484729" cy="382424"/>
      </dsp:txXfrm>
    </dsp:sp>
    <dsp:sp modelId="{D3BE0B87-FB37-4BEA-8AA7-7835A8AB062C}">
      <dsp:nvSpPr>
        <dsp:cNvPr id="0" name=""/>
        <dsp:cNvSpPr/>
      </dsp:nvSpPr>
      <dsp:spPr>
        <a:xfrm>
          <a:off x="592278" y="2438966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E1978-93A2-4EAA-8C71-A02548F33697}">
      <dsp:nvSpPr>
        <dsp:cNvPr id="0" name=""/>
        <dsp:cNvSpPr/>
      </dsp:nvSpPr>
      <dsp:spPr>
        <a:xfrm>
          <a:off x="641512" y="3060321"/>
          <a:ext cx="5674510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со средним и средне-специальным образованием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641512" y="3060321"/>
        <a:ext cx="5674510" cy="382424"/>
      </dsp:txXfrm>
    </dsp:sp>
    <dsp:sp modelId="{64D71D92-56A3-4083-A0E2-F5E1AB3C58BC}">
      <dsp:nvSpPr>
        <dsp:cNvPr id="0" name=""/>
        <dsp:cNvSpPr/>
      </dsp:nvSpPr>
      <dsp:spPr>
        <a:xfrm>
          <a:off x="402496" y="3012518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2D8F5-5ECF-4A9D-B5E0-0A97D0F4FBFF}">
      <dsp:nvSpPr>
        <dsp:cNvPr id="0" name=""/>
        <dsp:cNvSpPr/>
      </dsp:nvSpPr>
      <dsp:spPr>
        <a:xfrm>
          <a:off x="295192" y="3634295"/>
          <a:ext cx="6020830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с высшим образованием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95192" y="3634295"/>
        <a:ext cx="6020830" cy="382424"/>
      </dsp:txXfrm>
    </dsp:sp>
    <dsp:sp modelId="{DF35EAF0-A0C8-4137-816B-51BC6B33E3A3}">
      <dsp:nvSpPr>
        <dsp:cNvPr id="0" name=""/>
        <dsp:cNvSpPr/>
      </dsp:nvSpPr>
      <dsp:spPr>
        <a:xfrm>
          <a:off x="56177" y="3586492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D5FA-9DF3-4E47-B559-E94B6234E9AF}">
      <dsp:nvSpPr>
        <dsp:cNvPr id="0" name=""/>
        <dsp:cNvSpPr/>
      </dsp:nvSpPr>
      <dsp:spPr>
        <a:xfrm>
          <a:off x="-4837281" y="-741564"/>
          <a:ext cx="5763152" cy="5763152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79D64-0146-487C-AD08-691F696D0ABD}">
      <dsp:nvSpPr>
        <dsp:cNvPr id="0" name=""/>
        <dsp:cNvSpPr/>
      </dsp:nvSpPr>
      <dsp:spPr>
        <a:xfrm>
          <a:off x="300243" y="194569"/>
          <a:ext cx="6158833" cy="388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7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полные, не полные семьи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00243" y="194569"/>
        <a:ext cx="6158833" cy="388968"/>
      </dsp:txXfrm>
    </dsp:sp>
    <dsp:sp modelId="{D2360EEF-DE4C-4C98-BDF1-BB520750AF11}">
      <dsp:nvSpPr>
        <dsp:cNvPr id="0" name=""/>
        <dsp:cNvSpPr/>
      </dsp:nvSpPr>
      <dsp:spPr>
        <a:xfrm>
          <a:off x="57138" y="145948"/>
          <a:ext cx="486210" cy="486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D63A-7932-4FEB-9E67-2E5074DAE0D7}">
      <dsp:nvSpPr>
        <dsp:cNvPr id="0" name=""/>
        <dsp:cNvSpPr/>
      </dsp:nvSpPr>
      <dsp:spPr>
        <a:xfrm>
          <a:off x="652489" y="778365"/>
          <a:ext cx="5806588" cy="388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7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молодые семьи, молодожены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652489" y="778365"/>
        <a:ext cx="5806588" cy="388968"/>
      </dsp:txXfrm>
    </dsp:sp>
    <dsp:sp modelId="{364CF1FF-4A2B-42C4-AC90-133DDB57AA21}">
      <dsp:nvSpPr>
        <dsp:cNvPr id="0" name=""/>
        <dsp:cNvSpPr/>
      </dsp:nvSpPr>
      <dsp:spPr>
        <a:xfrm>
          <a:off x="409384" y="729744"/>
          <a:ext cx="486210" cy="486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B990-FD21-4D17-98C8-B1CC3F0D4D6F}">
      <dsp:nvSpPr>
        <dsp:cNvPr id="0" name=""/>
        <dsp:cNvSpPr/>
      </dsp:nvSpPr>
      <dsp:spPr>
        <a:xfrm>
          <a:off x="845518" y="1213370"/>
          <a:ext cx="5613558" cy="685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7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родители: матери, отцы, бабушки, дедушки              (семья нескольких поколений)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45518" y="1213370"/>
        <a:ext cx="5613558" cy="685693"/>
      </dsp:txXfrm>
    </dsp:sp>
    <dsp:sp modelId="{826F477D-6FA6-4D3B-852F-8C1A866ED4D6}">
      <dsp:nvSpPr>
        <dsp:cNvPr id="0" name=""/>
        <dsp:cNvSpPr/>
      </dsp:nvSpPr>
      <dsp:spPr>
        <a:xfrm>
          <a:off x="602413" y="1313111"/>
          <a:ext cx="486210" cy="486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CF643-467E-416F-94AC-48142B963905}">
      <dsp:nvSpPr>
        <dsp:cNvPr id="0" name=""/>
        <dsp:cNvSpPr/>
      </dsp:nvSpPr>
      <dsp:spPr>
        <a:xfrm>
          <a:off x="907151" y="1945527"/>
          <a:ext cx="5551926" cy="388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7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многодетные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907151" y="1945527"/>
        <a:ext cx="5551926" cy="388968"/>
      </dsp:txXfrm>
    </dsp:sp>
    <dsp:sp modelId="{65E4FD74-B75F-4DF5-A602-28C18B6524E5}">
      <dsp:nvSpPr>
        <dsp:cNvPr id="0" name=""/>
        <dsp:cNvSpPr/>
      </dsp:nvSpPr>
      <dsp:spPr>
        <a:xfrm>
          <a:off x="664045" y="1896906"/>
          <a:ext cx="486210" cy="486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B8B02-7F98-44B8-8A75-1B4935EC7E5A}">
      <dsp:nvSpPr>
        <dsp:cNvPr id="0" name=""/>
        <dsp:cNvSpPr/>
      </dsp:nvSpPr>
      <dsp:spPr>
        <a:xfrm>
          <a:off x="845518" y="2529322"/>
          <a:ext cx="5613558" cy="388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7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студенческие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45518" y="2529322"/>
        <a:ext cx="5613558" cy="388968"/>
      </dsp:txXfrm>
    </dsp:sp>
    <dsp:sp modelId="{D3BE0B87-FB37-4BEA-8AA7-7835A8AB062C}">
      <dsp:nvSpPr>
        <dsp:cNvPr id="0" name=""/>
        <dsp:cNvSpPr/>
      </dsp:nvSpPr>
      <dsp:spPr>
        <a:xfrm>
          <a:off x="602413" y="2480701"/>
          <a:ext cx="486210" cy="486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E1978-93A2-4EAA-8C71-A02548F33697}">
      <dsp:nvSpPr>
        <dsp:cNvPr id="0" name=""/>
        <dsp:cNvSpPr/>
      </dsp:nvSpPr>
      <dsp:spPr>
        <a:xfrm>
          <a:off x="652489" y="3112690"/>
          <a:ext cx="5806588" cy="388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7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трудные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652489" y="3112690"/>
        <a:ext cx="5806588" cy="388968"/>
      </dsp:txXfrm>
    </dsp:sp>
    <dsp:sp modelId="{64D71D92-56A3-4083-A0E2-F5E1AB3C58BC}">
      <dsp:nvSpPr>
        <dsp:cNvPr id="0" name=""/>
        <dsp:cNvSpPr/>
      </dsp:nvSpPr>
      <dsp:spPr>
        <a:xfrm>
          <a:off x="409384" y="3064069"/>
          <a:ext cx="486210" cy="486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2D8F5-5ECF-4A9D-B5E0-0A97D0F4FBFF}">
      <dsp:nvSpPr>
        <dsp:cNvPr id="0" name=""/>
        <dsp:cNvSpPr/>
      </dsp:nvSpPr>
      <dsp:spPr>
        <a:xfrm>
          <a:off x="300243" y="3696485"/>
          <a:ext cx="6158833" cy="388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7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холостые, незамужние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00243" y="3696485"/>
        <a:ext cx="6158833" cy="388968"/>
      </dsp:txXfrm>
    </dsp:sp>
    <dsp:sp modelId="{DF35EAF0-A0C8-4137-816B-51BC6B33E3A3}">
      <dsp:nvSpPr>
        <dsp:cNvPr id="0" name=""/>
        <dsp:cNvSpPr/>
      </dsp:nvSpPr>
      <dsp:spPr>
        <a:xfrm>
          <a:off x="57138" y="3647864"/>
          <a:ext cx="486210" cy="486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D5FA-9DF3-4E47-B559-E94B6234E9AF}">
      <dsp:nvSpPr>
        <dsp:cNvPr id="0" name=""/>
        <dsp:cNvSpPr/>
      </dsp:nvSpPr>
      <dsp:spPr>
        <a:xfrm>
          <a:off x="-4755988" y="-729178"/>
          <a:ext cx="5666373" cy="5666373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79D64-0146-487C-AD08-691F696D0ABD}">
      <dsp:nvSpPr>
        <dsp:cNvPr id="0" name=""/>
        <dsp:cNvSpPr/>
      </dsp:nvSpPr>
      <dsp:spPr>
        <a:xfrm>
          <a:off x="295192" y="191296"/>
          <a:ext cx="6092838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проживающие в общежитии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95192" y="191296"/>
        <a:ext cx="6092838" cy="382424"/>
      </dsp:txXfrm>
    </dsp:sp>
    <dsp:sp modelId="{D2360EEF-DE4C-4C98-BDF1-BB520750AF11}">
      <dsp:nvSpPr>
        <dsp:cNvPr id="0" name=""/>
        <dsp:cNvSpPr/>
      </dsp:nvSpPr>
      <dsp:spPr>
        <a:xfrm>
          <a:off x="56177" y="143493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D63A-7932-4FEB-9E67-2E5074DAE0D7}">
      <dsp:nvSpPr>
        <dsp:cNvPr id="0" name=""/>
        <dsp:cNvSpPr/>
      </dsp:nvSpPr>
      <dsp:spPr>
        <a:xfrm>
          <a:off x="641512" y="765269"/>
          <a:ext cx="5746518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 Narrow" panose="020B0606020202030204" pitchFamily="34" charset="0"/>
            </a:rPr>
            <a:t>жители микрорайона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641512" y="765269"/>
        <a:ext cx="5746518" cy="382424"/>
      </dsp:txXfrm>
    </dsp:sp>
    <dsp:sp modelId="{364CF1FF-4A2B-42C4-AC90-133DDB57AA21}">
      <dsp:nvSpPr>
        <dsp:cNvPr id="0" name=""/>
        <dsp:cNvSpPr/>
      </dsp:nvSpPr>
      <dsp:spPr>
        <a:xfrm>
          <a:off x="402496" y="717466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B990-FD21-4D17-98C8-B1CC3F0D4D6F}">
      <dsp:nvSpPr>
        <dsp:cNvPr id="0" name=""/>
        <dsp:cNvSpPr/>
      </dsp:nvSpPr>
      <dsp:spPr>
        <a:xfrm>
          <a:off x="831293" y="1338822"/>
          <a:ext cx="5556737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жители дома, улицы, «ребята нашего двора»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31293" y="1338822"/>
        <a:ext cx="5556737" cy="382424"/>
      </dsp:txXfrm>
    </dsp:sp>
    <dsp:sp modelId="{826F477D-6FA6-4D3B-852F-8C1A866ED4D6}">
      <dsp:nvSpPr>
        <dsp:cNvPr id="0" name=""/>
        <dsp:cNvSpPr/>
      </dsp:nvSpPr>
      <dsp:spPr>
        <a:xfrm>
          <a:off x="592278" y="1291019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CF643-467E-416F-94AC-48142B963905}">
      <dsp:nvSpPr>
        <dsp:cNvPr id="0" name=""/>
        <dsp:cNvSpPr/>
      </dsp:nvSpPr>
      <dsp:spPr>
        <a:xfrm>
          <a:off x="891888" y="1912795"/>
          <a:ext cx="5496141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новоселы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91888" y="1912795"/>
        <a:ext cx="5496141" cy="382424"/>
      </dsp:txXfrm>
    </dsp:sp>
    <dsp:sp modelId="{65E4FD74-B75F-4DF5-A602-28C18B6524E5}">
      <dsp:nvSpPr>
        <dsp:cNvPr id="0" name=""/>
        <dsp:cNvSpPr/>
      </dsp:nvSpPr>
      <dsp:spPr>
        <a:xfrm>
          <a:off x="652873" y="1864992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B8B02-7F98-44B8-8A75-1B4935EC7E5A}">
      <dsp:nvSpPr>
        <dsp:cNvPr id="0" name=""/>
        <dsp:cNvSpPr/>
      </dsp:nvSpPr>
      <dsp:spPr>
        <a:xfrm>
          <a:off x="831293" y="2486769"/>
          <a:ext cx="5556737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старожилы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31293" y="2486769"/>
        <a:ext cx="5556737" cy="382424"/>
      </dsp:txXfrm>
    </dsp:sp>
    <dsp:sp modelId="{D3BE0B87-FB37-4BEA-8AA7-7835A8AB062C}">
      <dsp:nvSpPr>
        <dsp:cNvPr id="0" name=""/>
        <dsp:cNvSpPr/>
      </dsp:nvSpPr>
      <dsp:spPr>
        <a:xfrm>
          <a:off x="592278" y="2438966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E1978-93A2-4EAA-8C71-A02548F33697}">
      <dsp:nvSpPr>
        <dsp:cNvPr id="0" name=""/>
        <dsp:cNvSpPr/>
      </dsp:nvSpPr>
      <dsp:spPr>
        <a:xfrm>
          <a:off x="641512" y="3060321"/>
          <a:ext cx="5746518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сельские или городские жители 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641512" y="3060321"/>
        <a:ext cx="5746518" cy="382424"/>
      </dsp:txXfrm>
    </dsp:sp>
    <dsp:sp modelId="{64D71D92-56A3-4083-A0E2-F5E1AB3C58BC}">
      <dsp:nvSpPr>
        <dsp:cNvPr id="0" name=""/>
        <dsp:cNvSpPr/>
      </dsp:nvSpPr>
      <dsp:spPr>
        <a:xfrm>
          <a:off x="402496" y="3012518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2D8F5-5ECF-4A9D-B5E0-0A97D0F4FBFF}">
      <dsp:nvSpPr>
        <dsp:cNvPr id="0" name=""/>
        <dsp:cNvSpPr/>
      </dsp:nvSpPr>
      <dsp:spPr>
        <a:xfrm>
          <a:off x="295192" y="3634295"/>
          <a:ext cx="6092838" cy="382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5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дачники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95192" y="3634295"/>
        <a:ext cx="6092838" cy="382424"/>
      </dsp:txXfrm>
    </dsp:sp>
    <dsp:sp modelId="{DF35EAF0-A0C8-4137-816B-51BC6B33E3A3}">
      <dsp:nvSpPr>
        <dsp:cNvPr id="0" name=""/>
        <dsp:cNvSpPr/>
      </dsp:nvSpPr>
      <dsp:spPr>
        <a:xfrm>
          <a:off x="56177" y="3586492"/>
          <a:ext cx="478030" cy="47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D5FA-9DF3-4E47-B559-E94B6234E9AF}">
      <dsp:nvSpPr>
        <dsp:cNvPr id="0" name=""/>
        <dsp:cNvSpPr/>
      </dsp:nvSpPr>
      <dsp:spPr>
        <a:xfrm>
          <a:off x="-4757272" y="-729178"/>
          <a:ext cx="5666373" cy="5666373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79D64-0146-487C-AD08-691F696D0ABD}">
      <dsp:nvSpPr>
        <dsp:cNvPr id="0" name=""/>
        <dsp:cNvSpPr/>
      </dsp:nvSpPr>
      <dsp:spPr>
        <a:xfrm>
          <a:off x="584682" y="420801"/>
          <a:ext cx="5802064" cy="8416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80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члены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584682" y="420801"/>
        <a:ext cx="5802064" cy="841603"/>
      </dsp:txXfrm>
    </dsp:sp>
    <dsp:sp modelId="{D2360EEF-DE4C-4C98-BDF1-BB520750AF11}">
      <dsp:nvSpPr>
        <dsp:cNvPr id="0" name=""/>
        <dsp:cNvSpPr/>
      </dsp:nvSpPr>
      <dsp:spPr>
        <a:xfrm>
          <a:off x="58680" y="315601"/>
          <a:ext cx="1052004" cy="105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D63A-7932-4FEB-9E67-2E5074DAE0D7}">
      <dsp:nvSpPr>
        <dsp:cNvPr id="0" name=""/>
        <dsp:cNvSpPr/>
      </dsp:nvSpPr>
      <dsp:spPr>
        <a:xfrm>
          <a:off x="890604" y="1683206"/>
          <a:ext cx="5496141" cy="8416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80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участники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90604" y="1683206"/>
        <a:ext cx="5496141" cy="841603"/>
      </dsp:txXfrm>
    </dsp:sp>
    <dsp:sp modelId="{364CF1FF-4A2B-42C4-AC90-133DDB57AA21}">
      <dsp:nvSpPr>
        <dsp:cNvPr id="0" name=""/>
        <dsp:cNvSpPr/>
      </dsp:nvSpPr>
      <dsp:spPr>
        <a:xfrm>
          <a:off x="364602" y="1578006"/>
          <a:ext cx="1052004" cy="105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B990-FD21-4D17-98C8-B1CC3F0D4D6F}">
      <dsp:nvSpPr>
        <dsp:cNvPr id="0" name=""/>
        <dsp:cNvSpPr/>
      </dsp:nvSpPr>
      <dsp:spPr>
        <a:xfrm>
          <a:off x="584682" y="2945611"/>
          <a:ext cx="5802064" cy="8416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80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воспитанники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584682" y="2945611"/>
        <a:ext cx="5802064" cy="841603"/>
      </dsp:txXfrm>
    </dsp:sp>
    <dsp:sp modelId="{826F477D-6FA6-4D3B-852F-8C1A866ED4D6}">
      <dsp:nvSpPr>
        <dsp:cNvPr id="0" name=""/>
        <dsp:cNvSpPr/>
      </dsp:nvSpPr>
      <dsp:spPr>
        <a:xfrm>
          <a:off x="58680" y="2840410"/>
          <a:ext cx="1052004" cy="105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D5FA-9DF3-4E47-B559-E94B6234E9AF}">
      <dsp:nvSpPr>
        <dsp:cNvPr id="0" name=""/>
        <dsp:cNvSpPr/>
      </dsp:nvSpPr>
      <dsp:spPr>
        <a:xfrm>
          <a:off x="-4838741" y="-741564"/>
          <a:ext cx="5763152" cy="5763152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79D64-0146-487C-AD08-691F696D0ABD}">
      <dsp:nvSpPr>
        <dsp:cNvPr id="0" name=""/>
        <dsp:cNvSpPr/>
      </dsp:nvSpPr>
      <dsp:spPr>
        <a:xfrm>
          <a:off x="404500" y="267415"/>
          <a:ext cx="6053117" cy="53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7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члены профессионального трудового коллектива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04500" y="267415"/>
        <a:ext cx="6053117" cy="535174"/>
      </dsp:txXfrm>
    </dsp:sp>
    <dsp:sp modelId="{D2360EEF-DE4C-4C98-BDF1-BB520750AF11}">
      <dsp:nvSpPr>
        <dsp:cNvPr id="0" name=""/>
        <dsp:cNvSpPr/>
      </dsp:nvSpPr>
      <dsp:spPr>
        <a:xfrm>
          <a:off x="70016" y="200519"/>
          <a:ext cx="668967" cy="66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D63A-7932-4FEB-9E67-2E5074DAE0D7}">
      <dsp:nvSpPr>
        <dsp:cNvPr id="0" name=""/>
        <dsp:cNvSpPr/>
      </dsp:nvSpPr>
      <dsp:spPr>
        <a:xfrm>
          <a:off x="787990" y="1069920"/>
          <a:ext cx="5669627" cy="53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7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руководители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787990" y="1069920"/>
        <a:ext cx="5669627" cy="535174"/>
      </dsp:txXfrm>
    </dsp:sp>
    <dsp:sp modelId="{364CF1FF-4A2B-42C4-AC90-133DDB57AA21}">
      <dsp:nvSpPr>
        <dsp:cNvPr id="0" name=""/>
        <dsp:cNvSpPr/>
      </dsp:nvSpPr>
      <dsp:spPr>
        <a:xfrm>
          <a:off x="453506" y="1003023"/>
          <a:ext cx="668967" cy="66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B990-FD21-4D17-98C8-B1CC3F0D4D6F}">
      <dsp:nvSpPr>
        <dsp:cNvPr id="0" name=""/>
        <dsp:cNvSpPr/>
      </dsp:nvSpPr>
      <dsp:spPr>
        <a:xfrm>
          <a:off x="936115" y="1831751"/>
          <a:ext cx="5491077" cy="616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7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служащие, рабочие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936115" y="1831751"/>
        <a:ext cx="5491077" cy="616520"/>
      </dsp:txXfrm>
    </dsp:sp>
    <dsp:sp modelId="{826F477D-6FA6-4D3B-852F-8C1A866ED4D6}">
      <dsp:nvSpPr>
        <dsp:cNvPr id="0" name=""/>
        <dsp:cNvSpPr/>
      </dsp:nvSpPr>
      <dsp:spPr>
        <a:xfrm>
          <a:off x="571207" y="1805528"/>
          <a:ext cx="668967" cy="66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CF643-467E-416F-94AC-48142B963905}">
      <dsp:nvSpPr>
        <dsp:cNvPr id="0" name=""/>
        <dsp:cNvSpPr/>
      </dsp:nvSpPr>
      <dsp:spPr>
        <a:xfrm>
          <a:off x="787990" y="2674929"/>
          <a:ext cx="5669627" cy="53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7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рационализаторы, изобретатели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787990" y="2674929"/>
        <a:ext cx="5669627" cy="535174"/>
      </dsp:txXfrm>
    </dsp:sp>
    <dsp:sp modelId="{65E4FD74-B75F-4DF5-A602-28C18B6524E5}">
      <dsp:nvSpPr>
        <dsp:cNvPr id="0" name=""/>
        <dsp:cNvSpPr/>
      </dsp:nvSpPr>
      <dsp:spPr>
        <a:xfrm>
          <a:off x="453506" y="2608032"/>
          <a:ext cx="668967" cy="66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B8B02-7F98-44B8-8A75-1B4935EC7E5A}">
      <dsp:nvSpPr>
        <dsp:cNvPr id="0" name=""/>
        <dsp:cNvSpPr/>
      </dsp:nvSpPr>
      <dsp:spPr>
        <a:xfrm>
          <a:off x="404500" y="3477433"/>
          <a:ext cx="6053117" cy="53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7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ветераны труда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04500" y="3477433"/>
        <a:ext cx="6053117" cy="535174"/>
      </dsp:txXfrm>
    </dsp:sp>
    <dsp:sp modelId="{D3BE0B87-FB37-4BEA-8AA7-7835A8AB062C}">
      <dsp:nvSpPr>
        <dsp:cNvPr id="0" name=""/>
        <dsp:cNvSpPr/>
      </dsp:nvSpPr>
      <dsp:spPr>
        <a:xfrm>
          <a:off x="70016" y="3410537"/>
          <a:ext cx="668967" cy="66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D5FA-9DF3-4E47-B559-E94B6234E9AF}">
      <dsp:nvSpPr>
        <dsp:cNvPr id="0" name=""/>
        <dsp:cNvSpPr/>
      </dsp:nvSpPr>
      <dsp:spPr>
        <a:xfrm>
          <a:off x="-4757272" y="-729178"/>
          <a:ext cx="5666373" cy="5666373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79D64-0146-487C-AD08-691F696D0ABD}">
      <dsp:nvSpPr>
        <dsp:cNvPr id="0" name=""/>
        <dsp:cNvSpPr/>
      </dsp:nvSpPr>
      <dsp:spPr>
        <a:xfrm>
          <a:off x="584682" y="420801"/>
          <a:ext cx="5802064" cy="8416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80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участники войны, боевых действий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584682" y="420801"/>
        <a:ext cx="5802064" cy="841603"/>
      </dsp:txXfrm>
    </dsp:sp>
    <dsp:sp modelId="{D2360EEF-DE4C-4C98-BDF1-BB520750AF11}">
      <dsp:nvSpPr>
        <dsp:cNvPr id="0" name=""/>
        <dsp:cNvSpPr/>
      </dsp:nvSpPr>
      <dsp:spPr>
        <a:xfrm>
          <a:off x="58680" y="315601"/>
          <a:ext cx="1052004" cy="105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AD63A-7932-4FEB-9E67-2E5074DAE0D7}">
      <dsp:nvSpPr>
        <dsp:cNvPr id="0" name=""/>
        <dsp:cNvSpPr/>
      </dsp:nvSpPr>
      <dsp:spPr>
        <a:xfrm>
          <a:off x="890604" y="1683206"/>
          <a:ext cx="5496141" cy="8416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80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строители БАМа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90604" y="1683206"/>
        <a:ext cx="5496141" cy="841603"/>
      </dsp:txXfrm>
    </dsp:sp>
    <dsp:sp modelId="{364CF1FF-4A2B-42C4-AC90-133DDB57AA21}">
      <dsp:nvSpPr>
        <dsp:cNvPr id="0" name=""/>
        <dsp:cNvSpPr/>
      </dsp:nvSpPr>
      <dsp:spPr>
        <a:xfrm>
          <a:off x="364602" y="1578006"/>
          <a:ext cx="1052004" cy="105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B990-FD21-4D17-98C8-B1CC3F0D4D6F}">
      <dsp:nvSpPr>
        <dsp:cNvPr id="0" name=""/>
        <dsp:cNvSpPr/>
      </dsp:nvSpPr>
      <dsp:spPr>
        <a:xfrm>
          <a:off x="584682" y="2945611"/>
          <a:ext cx="5802064" cy="8416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80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участники переворотов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584682" y="2945611"/>
        <a:ext cx="5802064" cy="841603"/>
      </dsp:txXfrm>
    </dsp:sp>
    <dsp:sp modelId="{826F477D-6FA6-4D3B-852F-8C1A866ED4D6}">
      <dsp:nvSpPr>
        <dsp:cNvPr id="0" name=""/>
        <dsp:cNvSpPr/>
      </dsp:nvSpPr>
      <dsp:spPr>
        <a:xfrm>
          <a:off x="58680" y="2840410"/>
          <a:ext cx="1052004" cy="105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8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3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1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0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6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3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5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3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8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6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0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9EDE-A6DD-4014-832A-31E9EBC3173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29DE-FFDA-4932-A0A9-491C86BF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odnt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hyperlink" Target="mailto:metodiodnt@mail.ru" TargetMode="External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hyperlink" Target="mailto:metodiodnt@mail.ru" TargetMode="External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odnt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odnt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odnt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odnt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odnt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odnt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mailto:metodiodnt@mail.ru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mailto:metodiodnt@mail.ru" TargetMode="Externa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mailto:metodiodnt@mail.ru" TargetMode="External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hyperlink" Target="mailto:metodiodnt@mail.ru" TargetMode="External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hyperlink" Target="mailto:metodiodnt@mail.ru" TargetMode="External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hyperlink" Target="mailto:metodiodnt@mail.ru" TargetMode="External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hyperlink" Target="mailto:metodiodnt@mail.ru" TargetMode="External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hyperlink" Target="mailto:metodiodnt@mail.ru" TargetMode="External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</a:t>
            </a:r>
          </a:p>
          <a:p>
            <a:pPr lvl="0" algn="just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12126" y="260649"/>
            <a:ext cx="1224135" cy="112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7405" y="260648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ОТДЕЛ АНАЛИЗА И МЕТОДИКИ КЛУБНОЙ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РАБОТЫ</a:t>
            </a:r>
          </a:p>
          <a:p>
            <a:pPr algn="just"/>
            <a:r>
              <a:rPr lang="en-US" b="0" i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3"/>
              </a:rPr>
              <a:t>metodiodnt@mail.ru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Helvetica"/>
              </a:rPr>
              <a:t> </a:t>
            </a:r>
            <a:endParaRPr lang="ru-RU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456" y="1772816"/>
            <a:ext cx="602774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«Управление проектной деятельностью»: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целевые группы, характеристики, выявление проблем организации досуга»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12 и 13 декабря 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2022 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года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  <a:ea typeface="Times New Roman"/>
            </a:endParaRPr>
          </a:p>
        </p:txBody>
      </p:sp>
      <p:pic>
        <p:nvPicPr>
          <p:cNvPr id="1028" name="Picture 4" descr="C:\Users\Мария\Desktop\449-20211129_1813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9350"/>
            <a:ext cx="2920279" cy="29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4305137"/>
            <a:ext cx="8352929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Если ты хочешь построить корабль, не надо созывать людей, </a:t>
            </a:r>
            <a:endParaRPr lang="ru-RU" sz="2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планировать, делить работу, доставать инструменты. </a:t>
            </a:r>
            <a:endParaRPr lang="ru-RU" sz="2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Надо заразить людей стремлением к бесконечному морю. </a:t>
            </a:r>
            <a:endParaRPr lang="ru-RU" sz="2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Тогда они сами построят корабль.</a:t>
            </a:r>
            <a:endParaRPr lang="ru-RU" sz="2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Антуан де Сент-Экзюпери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5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Мария\Desktop\376-20211129_181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9" y="615241"/>
            <a:ext cx="2341723" cy="2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215961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4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71659013"/>
              </p:ext>
            </p:extLst>
          </p:nvPr>
        </p:nvGraphicFramePr>
        <p:xfrm>
          <a:off x="2267744" y="2276872"/>
          <a:ext cx="6444208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226838" y="3284984"/>
            <a:ext cx="2376264" cy="23762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участию в событиях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074" y="1455058"/>
            <a:ext cx="2859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Целевые </a:t>
            </a:r>
            <a:r>
              <a:rPr lang="ru-RU" sz="2800" b="1" dirty="0" smtClean="0">
                <a:solidFill>
                  <a:srgbClr val="002060"/>
                </a:solidFill>
              </a:rPr>
              <a:t>группы: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07504" y="3140968"/>
            <a:ext cx="2688978" cy="25202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проведению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свободного времени</a:t>
            </a:r>
          </a:p>
        </p:txBody>
      </p:sp>
      <p:pic>
        <p:nvPicPr>
          <p:cNvPr id="13" name="Picture 3" descr="C:\Users\Мария\Desktop\376-20211129_181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9" y="615241"/>
            <a:ext cx="2341723" cy="2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215961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4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7786419"/>
              </p:ext>
            </p:extLst>
          </p:nvPr>
        </p:nvGraphicFramePr>
        <p:xfrm>
          <a:off x="2195736" y="2204864"/>
          <a:ext cx="6516216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6074" y="1455058"/>
            <a:ext cx="2859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Целевые </a:t>
            </a:r>
            <a:r>
              <a:rPr lang="ru-RU" sz="2800" b="1" dirty="0" smtClean="0">
                <a:solidFill>
                  <a:srgbClr val="002060"/>
                </a:solidFill>
              </a:rPr>
              <a:t>группы: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116632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3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3" descr="C:\Users\Мария\Desktop\433-20211129_1813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73" y="778364"/>
            <a:ext cx="1988597" cy="15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39324"/>
              </p:ext>
            </p:extLst>
          </p:nvPr>
        </p:nvGraphicFramePr>
        <p:xfrm>
          <a:off x="444352" y="2276872"/>
          <a:ext cx="8160096" cy="41622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43086"/>
                <a:gridCol w="5417010"/>
              </a:tblGrid>
              <a:tr h="5046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Проекты для детей и подростков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9981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6-10 лет младший школьный возраст, 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11-14 лет подростки, 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15-16 лет отроческий возраст,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в том числе: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дети с ограниченными возможностями здоровья и инвалиды;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дети из малоимущих, многодетных и неполных семей;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несовершеннолетние, находящиеся в социально опасном положении и (или) иной трудной жизненной ситуации.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Эти целевые группы склонны к игровой деятельности. В качестве основных форм выделяются игры, квесты, конкурсы, экскурсии, самодеятельное творчество (хореография, песни), театрализованные представления, которые несут эмоционально-смысловой заряд, повышают мотивацию детей и подростков по сравнению с обычными занятиями (уроками).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Для данной целевой группы нужны яркие и интересные формы работы, одной из которых является праздник во многих его проявлениях. Успех проекта в значительной мере зависит от включения в их структуры игровых блоков, стимулирующих у детей и подростков стремление к состязательности, импровизации и изобретательности.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6266" y="1357085"/>
            <a:ext cx="656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грантовых заявках структура целевых групп распределяется в основном по возрастному критерию</a:t>
            </a:r>
          </a:p>
        </p:txBody>
      </p:sp>
    </p:spTree>
    <p:extLst>
      <p:ext uri="{BB962C8B-B14F-4D97-AF65-F5344CB8AC3E}">
        <p14:creationId xmlns:p14="http://schemas.microsoft.com/office/powerpoint/2010/main" val="16795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116632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3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3" descr="C:\Users\Мария\Desktop\433-20211129_1813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73" y="778364"/>
            <a:ext cx="1988597" cy="15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37746"/>
              </p:ext>
            </p:extLst>
          </p:nvPr>
        </p:nvGraphicFramePr>
        <p:xfrm>
          <a:off x="444352" y="2276872"/>
          <a:ext cx="8160096" cy="41044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03512"/>
                <a:gridCol w="5256584"/>
              </a:tblGrid>
              <a:tr h="5046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Проекты для молодежи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9981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17-20 лет юношеская молодежь, 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21-25 лет молодёжь среднего возраста, 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26-35 лет молодёжь старшего возраста.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Для молодежи «посидеть компанией» - жгучая потребность. Практика молодежного досуга показывает, что наиболее привлекательными формами для молодежи являются музыка, танцы, игры, ток-шоу, КВН, фестивали, флэш-мобы.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проекте способствует становлению  гражданственности, активному участию в общественной жизни, формированию собственной жизненной позиции, личностному и профессиональному развитию. Особое значение имеют проекты, которые предоставляют возможность поделиться своими мыслями и идеями, обменяться опытом.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6266" y="1357085"/>
            <a:ext cx="656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 грантовых заявках структура целевых групп распределяется в основном по возрастному критерию</a:t>
            </a:r>
          </a:p>
        </p:txBody>
      </p:sp>
    </p:spTree>
    <p:extLst>
      <p:ext uri="{BB962C8B-B14F-4D97-AF65-F5344CB8AC3E}">
        <p14:creationId xmlns:p14="http://schemas.microsoft.com/office/powerpoint/2010/main" val="13613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116632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3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3" descr="C:\Users\Мария\Desktop\433-20211129_1813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73" y="778364"/>
            <a:ext cx="1988597" cy="15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9632"/>
              </p:ext>
            </p:extLst>
          </p:nvPr>
        </p:nvGraphicFramePr>
        <p:xfrm>
          <a:off x="419944" y="2005407"/>
          <a:ext cx="8304112" cy="45199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31504"/>
                <a:gridCol w="5472608"/>
              </a:tblGrid>
              <a:tr h="5071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Проекты для людей старшего поколения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12778">
                <a:tc>
                  <a:txBody>
                    <a:bodyPr/>
                    <a:lstStyle/>
                    <a:p>
                      <a:pPr algn="l"/>
                      <a:r>
                        <a:rPr lang="ru-RU" sz="1600" u="sng" dirty="0" smtClean="0">
                          <a:effectLst/>
                          <a:latin typeface="Arial Narrow" panose="020B0606020202030204" pitchFamily="34" charset="0"/>
                        </a:rPr>
                        <a:t>Люди зрелого возраста: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35-40 лет возраст ранней зрелости;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41-50-55 лет средней зрелости; 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50-55-60 лет поздней зрелости 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(предпенсионный возраст).</a:t>
                      </a:r>
                    </a:p>
                    <a:p>
                      <a:pPr algn="l"/>
                      <a:r>
                        <a:rPr lang="ru-RU" sz="1600" u="sng" dirty="0" smtClean="0">
                          <a:effectLst/>
                          <a:latin typeface="Arial Narrow" panose="020B0606020202030204" pitchFamily="34" charset="0"/>
                        </a:rPr>
                        <a:t>Люди пожилого возраста: 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61-75 лет относительной старости; 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76-80 лет возраст ухода от дел; 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81-90 лет возраст старческого увядания;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90 и более лет долгожители.</a:t>
                      </a:r>
                    </a:p>
                    <a:p>
                      <a:pPr algn="l"/>
                      <a:r>
                        <a:rPr lang="ru-RU" sz="1600" u="sng" dirty="0" smtClean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, проекты для ветеранов труда, инвалидов и пенсионеров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Практикам известно, что значительная часть пожилых людей занимает иждивенческую позицию, ожидая заботы и внимания от окружающих людей: властей, медиков, семьи, возлагая на них решение своих насущных проблем. Но, люди данных целевых групп обладают жизненным опытом и способны принести пользу обществу. Поэтому важно уметь выбрать и предложить такое интересное занятие, которое не позволяло бы сосредоточиться на своих болезненных ощущениях и переживаниях. Чаще всего такие занятия связаны с прикладным художественным и техническим творчеством, а также с более пассивными видами деятельности - чтением, просмотром телепередач, слушанием радио и так далее. Особенно необходимо использовать активные формы социальной адаптации - освоение новых профессий,  включение в общественную или культурно-досуговую  деятельность.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любом случае, проекты должны способствовать позитивному настроению, веры в себя и свои возможности, где важными становятся мотивация к реализации творческого потенциала и возможность общения.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6266" y="1357085"/>
            <a:ext cx="656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 грантовых заявках структура целевых групп распределяется в основном по возрастному критерию</a:t>
            </a:r>
          </a:p>
        </p:txBody>
      </p:sp>
    </p:spTree>
    <p:extLst>
      <p:ext uri="{BB962C8B-B14F-4D97-AF65-F5344CB8AC3E}">
        <p14:creationId xmlns:p14="http://schemas.microsoft.com/office/powerpoint/2010/main" val="31991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116632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3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3" descr="C:\Users\Мария\Desktop\433-20211129_1813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73" y="778364"/>
            <a:ext cx="1988597" cy="15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35346"/>
              </p:ext>
            </p:extLst>
          </p:nvPr>
        </p:nvGraphicFramePr>
        <p:xfrm>
          <a:off x="444352" y="2892709"/>
          <a:ext cx="8304112" cy="2925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472"/>
                <a:gridCol w="5760640"/>
              </a:tblGrid>
              <a:tr h="3722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Проекты для различных категорий населения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68280">
                <a:tc>
                  <a:txBody>
                    <a:bodyPr/>
                    <a:lstStyle/>
                    <a:p>
                      <a:pPr algn="l"/>
                      <a:r>
                        <a:rPr lang="ru-RU" sz="1800" u="none" dirty="0" smtClean="0">
                          <a:effectLst/>
                          <a:latin typeface="Arial Narrow" panose="020B0606020202030204" pitchFamily="34" charset="0"/>
                        </a:rPr>
                        <a:t>Разновозрастные категории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направлены на создание фестивальных и конкурсных движений, телевизионные шоу, массовые городские праздничные и спортивные мероприятия, выставки, экскурсии, театрализованные представления, которые способствуют вовлечению граждан в творческую и культурную жизнь города, села, деревни. 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6266" y="1357085"/>
            <a:ext cx="656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 грантовых заявках структура целевых групп распределяется в основном по возрастному критерию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266" y="6021288"/>
            <a:ext cx="4335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самое важное в проекте — это </a:t>
            </a:r>
            <a:r>
              <a:rPr lang="ru-RU" sz="2000" b="1" dirty="0" smtClean="0"/>
              <a:t>люди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2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132996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3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860" y="1540823"/>
            <a:ext cx="7456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Calibri"/>
              </a:rPr>
              <a:t>Целевая группа проекта — это ваш «ключ» к успешному планированию.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40459"/>
              </p:ext>
            </p:extLst>
          </p:nvPr>
        </p:nvGraphicFramePr>
        <p:xfrm>
          <a:off x="339860" y="2348880"/>
          <a:ext cx="8430132" cy="4157938"/>
        </p:xfrm>
        <a:graphic>
          <a:graphicData uri="http://schemas.openxmlformats.org/drawingml/2006/table">
            <a:tbl>
              <a:tblPr firstRow="1" firstCol="1" bandRow="1"/>
              <a:tblGrid>
                <a:gridCol w="2031427"/>
                <a:gridCol w="544529"/>
                <a:gridCol w="1656184"/>
                <a:gridCol w="2065283"/>
                <a:gridCol w="2132709"/>
              </a:tblGrid>
              <a:tr h="31167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ПРАКТИЧЕСКАЯ ЧАСТЬ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96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проекта на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конкретной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территории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 каждой 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Основные 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целевой группы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Основные 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интересы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целевой группы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29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45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теперь ответьте на вопросы, и заполните строки ниже.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155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Проблема целевой группы.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Чем может быть полезно учреждение культуры? Чем целевую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группу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можно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заинтересовать?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8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Цели: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9" marR="61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Мария\Desktop\51-20211129_1812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1" y="526647"/>
            <a:ext cx="1749722" cy="166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r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r"/>
            <a:endParaRPr lang="ru-RU" sz="2000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r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r"/>
            <a:endParaRPr lang="ru-RU" sz="2000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r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r"/>
            <a:endParaRPr lang="ru-RU" sz="2000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r"/>
            <a:endParaRPr lang="ru-RU" sz="2000" dirty="0" smtClean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r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87791" y="5331675"/>
            <a:ext cx="1265948" cy="11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7405" y="5445224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РАБОТЫ</a:t>
            </a:r>
          </a:p>
          <a:p>
            <a:pPr algn="just"/>
            <a:r>
              <a:rPr lang="en-US" dirty="0" smtClean="0">
                <a:solidFill>
                  <a:srgbClr val="87898F"/>
                </a:solidFill>
                <a:latin typeface="Arial Narrow" panose="020B0606020202030204" pitchFamily="34" charset="0"/>
                <a:hlinkClick r:id="rId3"/>
              </a:rPr>
              <a:t>metodiodnt@mail.ru</a:t>
            </a:r>
            <a:r>
              <a:rPr lang="ru-RU" dirty="0" smtClean="0">
                <a:solidFill>
                  <a:srgbClr val="87898F"/>
                </a:solidFill>
                <a:latin typeface="Helvetica"/>
              </a:rPr>
              <a:t> </a:t>
            </a:r>
            <a:endParaRPr lang="ru-RU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791" y="908720"/>
            <a:ext cx="8496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Arial Narrow" panose="020B0606020202030204" pitchFamily="34" charset="0"/>
                <a:ea typeface="Calibri"/>
              </a:rPr>
              <a:t>«Успех не имеет ничего общего с тем, в чём мы видим свою выгоду. </a:t>
            </a:r>
            <a:endParaRPr lang="ru-RU" sz="2000" dirty="0" smtClean="0">
              <a:latin typeface="Arial Narrow" panose="020B0606020202030204" pitchFamily="34" charset="0"/>
              <a:ea typeface="Calibri"/>
            </a:endParaRPr>
          </a:p>
          <a:p>
            <a:pPr algn="r"/>
            <a:r>
              <a:rPr lang="ru-RU" sz="2000" dirty="0" smtClean="0">
                <a:latin typeface="Arial Narrow" panose="020B0606020202030204" pitchFamily="34" charset="0"/>
                <a:ea typeface="Calibri"/>
              </a:rPr>
              <a:t>Он </a:t>
            </a:r>
            <a:r>
              <a:rPr lang="ru-RU" sz="2000" dirty="0">
                <a:latin typeface="Arial Narrow" panose="020B0606020202030204" pitchFamily="34" charset="0"/>
                <a:ea typeface="Calibri"/>
              </a:rPr>
              <a:t>приходит к нам лишь тогда, когда мы думаем о выгоде других людей</a:t>
            </a:r>
            <a:r>
              <a:rPr lang="ru-RU" sz="2000" dirty="0" smtClean="0">
                <a:latin typeface="Arial Narrow" panose="020B0606020202030204" pitchFamily="34" charset="0"/>
                <a:ea typeface="Calibri"/>
              </a:rPr>
              <a:t>»</a:t>
            </a:r>
          </a:p>
          <a:p>
            <a:pPr algn="r"/>
            <a:r>
              <a:rPr lang="ru-RU" sz="2000" dirty="0" smtClean="0">
                <a:latin typeface="Arial Narrow" panose="020B0606020202030204" pitchFamily="34" charset="0"/>
                <a:ea typeface="Calibri"/>
              </a:rPr>
              <a:t> </a:t>
            </a:r>
          </a:p>
          <a:p>
            <a:pPr algn="r"/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американский комик Денни </a:t>
            </a:r>
            <a:r>
              <a:rPr lang="ru-RU" i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Томас</a:t>
            </a:r>
            <a:endParaRPr lang="ru-RU" sz="2000" i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Мария\Desktop\428-20211129_1813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50" y="1818724"/>
            <a:ext cx="5928294" cy="352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Мария\Desktop\376-20211129_181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9" y="615241"/>
            <a:ext cx="2341723" cy="2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215961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4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02927624"/>
              </p:ext>
            </p:extLst>
          </p:nvPr>
        </p:nvGraphicFramePr>
        <p:xfrm>
          <a:off x="2267744" y="2492896"/>
          <a:ext cx="6408712" cy="423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226838" y="3427543"/>
            <a:ext cx="2376264" cy="23762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по возрасту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074" y="1455058"/>
            <a:ext cx="2859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Целевые </a:t>
            </a:r>
            <a:r>
              <a:rPr lang="ru-RU" sz="2800" b="1" dirty="0" smtClean="0">
                <a:solidFill>
                  <a:srgbClr val="002060"/>
                </a:solidFill>
              </a:rPr>
              <a:t>группы: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Мария\Desktop\376-20211129_181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9" y="615241"/>
            <a:ext cx="2341723" cy="2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215961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4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66350173"/>
              </p:ext>
            </p:extLst>
          </p:nvPr>
        </p:nvGraphicFramePr>
        <p:xfrm>
          <a:off x="2339752" y="2492896"/>
          <a:ext cx="63001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234090" y="3284984"/>
            <a:ext cx="2376264" cy="23762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национальности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074" y="1455058"/>
            <a:ext cx="2859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Целевые </a:t>
            </a:r>
            <a:r>
              <a:rPr lang="ru-RU" sz="2800" b="1" dirty="0" smtClean="0">
                <a:solidFill>
                  <a:srgbClr val="002060"/>
                </a:solidFill>
              </a:rPr>
              <a:t>группы: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Мария\Desktop\376-20211129_181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9" y="615241"/>
            <a:ext cx="2341723" cy="2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215961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4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23611170"/>
              </p:ext>
            </p:extLst>
          </p:nvPr>
        </p:nvGraphicFramePr>
        <p:xfrm>
          <a:off x="2483768" y="2492896"/>
          <a:ext cx="63001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370943" y="3429000"/>
            <a:ext cx="2376264" cy="23762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полу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074" y="1455058"/>
            <a:ext cx="2859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Целевые </a:t>
            </a:r>
            <a:r>
              <a:rPr lang="ru-RU" sz="2800" b="1" dirty="0" smtClean="0">
                <a:solidFill>
                  <a:srgbClr val="002060"/>
                </a:solidFill>
              </a:rPr>
              <a:t>группы: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Мария\Desktop\376-20211129_181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9" y="615241"/>
            <a:ext cx="2341723" cy="2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215961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4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4087230"/>
              </p:ext>
            </p:extLst>
          </p:nvPr>
        </p:nvGraphicFramePr>
        <p:xfrm>
          <a:off x="2339752" y="2276872"/>
          <a:ext cx="637220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226838" y="3284984"/>
            <a:ext cx="2376264" cy="23762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образованию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074" y="1455058"/>
            <a:ext cx="2859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Целевые </a:t>
            </a:r>
            <a:r>
              <a:rPr lang="ru-RU" sz="2800" b="1" dirty="0" smtClean="0">
                <a:solidFill>
                  <a:srgbClr val="002060"/>
                </a:solidFill>
              </a:rPr>
              <a:t>группы: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Мария\Desktop\376-20211129_181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9" y="615241"/>
            <a:ext cx="2341723" cy="2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215961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4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51591522"/>
              </p:ext>
            </p:extLst>
          </p:nvPr>
        </p:nvGraphicFramePr>
        <p:xfrm>
          <a:off x="2195736" y="2204864"/>
          <a:ext cx="6516216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226838" y="3284984"/>
            <a:ext cx="2376264" cy="23762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 семейному положению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074" y="1455058"/>
            <a:ext cx="2859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Целевые </a:t>
            </a:r>
            <a:r>
              <a:rPr lang="ru-RU" sz="2800" b="1" dirty="0" smtClean="0">
                <a:solidFill>
                  <a:srgbClr val="002060"/>
                </a:solidFill>
              </a:rPr>
              <a:t>группы: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Мария\Desktop\376-20211129_181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9" y="615241"/>
            <a:ext cx="2341723" cy="2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215961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4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19239206"/>
              </p:ext>
            </p:extLst>
          </p:nvPr>
        </p:nvGraphicFramePr>
        <p:xfrm>
          <a:off x="2267744" y="2276872"/>
          <a:ext cx="6444208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226838" y="3068960"/>
            <a:ext cx="2616970" cy="25202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месту жительства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074" y="1455058"/>
            <a:ext cx="2859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Целевые </a:t>
            </a:r>
            <a:r>
              <a:rPr lang="ru-RU" sz="2800" b="1" dirty="0" smtClean="0">
                <a:solidFill>
                  <a:srgbClr val="002060"/>
                </a:solidFill>
              </a:rPr>
              <a:t>группы: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Мария\Desktop\376-20211129_181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9" y="615241"/>
            <a:ext cx="2341723" cy="2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215961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4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53143393"/>
              </p:ext>
            </p:extLst>
          </p:nvPr>
        </p:nvGraphicFramePr>
        <p:xfrm>
          <a:off x="2267744" y="2276872"/>
          <a:ext cx="6444208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226838" y="3284984"/>
            <a:ext cx="2376264" cy="23762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принадлежности к партии, союзу, организации, клубному формированию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074" y="1455058"/>
            <a:ext cx="2859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Целевые </a:t>
            </a:r>
            <a:r>
              <a:rPr lang="ru-RU" sz="2800" b="1" dirty="0" smtClean="0">
                <a:solidFill>
                  <a:srgbClr val="002060"/>
                </a:solidFill>
              </a:rPr>
              <a:t>группы: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07504" y="3140968"/>
            <a:ext cx="2688978" cy="25202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п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 производственному критерию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3" descr="C:\Users\Мария\Desktop\376-20211129_181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09" y="615241"/>
            <a:ext cx="2341723" cy="2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C:\Users\Мария\Desktop\epjcLhY5QzLfD_rxzzV-EsgZeumcGVHaYoE5Djr1EXZKHqo4x615m4DI5HZ3pz3h6DYT5yp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"/>
          <a:stretch/>
        </p:blipFill>
        <p:spPr bwMode="auto">
          <a:xfrm>
            <a:off x="226838" y="215961"/>
            <a:ext cx="13322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080" y="215961"/>
            <a:ext cx="7329090" cy="112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ГБУК «ИРКУТСКИЙ ОБЛАСТНОЙ ДОМ НАРОДНОГО ТВОРЧЕСТВА»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ОТДЕЛ АНАЛИЗА И МЕТОДИКИ КЛУБНОЙ РАБОТЫ</a:t>
            </a:r>
          </a:p>
          <a:p>
            <a:pPr algn="just"/>
            <a:r>
              <a:rPr lang="en-US" dirty="0">
                <a:solidFill>
                  <a:srgbClr val="87898F"/>
                </a:solidFill>
                <a:latin typeface="Arial Narrow" panose="020B0606020202030204" pitchFamily="34" charset="0"/>
                <a:hlinkClick r:id="rId4"/>
              </a:rPr>
              <a:t>metodiodnt@mail.ru</a:t>
            </a:r>
            <a:r>
              <a:rPr lang="ru-RU" dirty="0">
                <a:solidFill>
                  <a:srgbClr val="87898F"/>
                </a:solidFill>
                <a:latin typeface="Helvetica"/>
              </a:rPr>
              <a:t>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36826067"/>
              </p:ext>
            </p:extLst>
          </p:nvPr>
        </p:nvGraphicFramePr>
        <p:xfrm>
          <a:off x="2195736" y="2204864"/>
          <a:ext cx="6516216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6074" y="1455058"/>
            <a:ext cx="2859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Целевые </a:t>
            </a:r>
            <a:r>
              <a:rPr lang="ru-RU" sz="2800" b="1" dirty="0" smtClean="0">
                <a:solidFill>
                  <a:srgbClr val="002060"/>
                </a:solidFill>
              </a:rPr>
              <a:t>группы: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1229</Words>
  <Application>Microsoft Office PowerPoint</Application>
  <PresentationFormat>Экран (4:3)</PresentationFormat>
  <Paragraphs>459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Биркина</dc:creator>
  <cp:lastModifiedBy>КородюкГМ</cp:lastModifiedBy>
  <cp:revision>60</cp:revision>
  <dcterms:created xsi:type="dcterms:W3CDTF">2022-10-10T02:48:26Z</dcterms:created>
  <dcterms:modified xsi:type="dcterms:W3CDTF">2022-12-09T04:23:33Z</dcterms:modified>
</cp:coreProperties>
</file>